
<file path=[Content_Types].xml><?xml version="1.0" encoding="utf-8"?>
<Types xmlns="http://schemas.openxmlformats.org/package/2006/content-types">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theme/themeOverride1.xml" ContentType="application/vnd.openxmlformats-officedocument.themeOverr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792" r:id="rId1"/>
  </p:sldMasterIdLst>
  <p:notesMasterIdLst>
    <p:notesMasterId r:id="rId21"/>
  </p:notesMasterIdLst>
  <p:handoutMasterIdLst>
    <p:handoutMasterId r:id="rId22"/>
  </p:handoutMasterIdLst>
  <p:sldIdLst>
    <p:sldId id="824" r:id="rId2"/>
    <p:sldId id="803" r:id="rId3"/>
    <p:sldId id="804" r:id="rId4"/>
    <p:sldId id="777" r:id="rId5"/>
    <p:sldId id="829" r:id="rId6"/>
    <p:sldId id="830" r:id="rId7"/>
    <p:sldId id="831" r:id="rId8"/>
    <p:sldId id="832" r:id="rId9"/>
    <p:sldId id="798" r:id="rId10"/>
    <p:sldId id="808" r:id="rId11"/>
    <p:sldId id="809" r:id="rId12"/>
    <p:sldId id="800" r:id="rId13"/>
    <p:sldId id="810" r:id="rId14"/>
    <p:sldId id="811" r:id="rId15"/>
    <p:sldId id="802" r:id="rId16"/>
    <p:sldId id="826" r:id="rId17"/>
    <p:sldId id="827" r:id="rId18"/>
    <p:sldId id="828" r:id="rId19"/>
    <p:sldId id="819" r:id="rId20"/>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xmlns="">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F0DAB2"/>
    <a:srgbClr val="C77805"/>
    <a:srgbClr val="09CDE7"/>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xmlns="" val="0"/>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ED083AE6-46FA-4A59-8FB0-9F97EB10719F}" styleName="Light Style 3 - Accent 4">
    <a:wholeTbl>
      <a:tcTxStyle>
        <a:fontRef idx="minor">
          <a:scrgbClr r="0" g="0" b="0"/>
        </a:fontRef>
        <a:schemeClr val="tx1"/>
      </a:tcTxStyle>
      <a:tcStyle>
        <a:tcBdr>
          <a:left>
            <a:ln w="12700" cmpd="sng">
              <a:solidFill>
                <a:schemeClr val="accent4"/>
              </a:solidFill>
            </a:ln>
          </a:left>
          <a:right>
            <a:ln w="12700" cmpd="sng">
              <a:solidFill>
                <a:schemeClr val="accent4"/>
              </a:solidFill>
            </a:ln>
          </a:right>
          <a:top>
            <a:ln w="12700" cmpd="sng">
              <a:solidFill>
                <a:schemeClr val="accent4"/>
              </a:solidFill>
            </a:ln>
          </a:top>
          <a:bottom>
            <a:ln w="12700" cmpd="sng">
              <a:solidFill>
                <a:schemeClr val="accent4"/>
              </a:solidFill>
            </a:ln>
          </a:bottom>
          <a:insideH>
            <a:ln w="12700" cmpd="sng">
              <a:solidFill>
                <a:schemeClr val="accent4"/>
              </a:solidFill>
            </a:ln>
          </a:insideH>
          <a:insideV>
            <a:ln w="12700" cmpd="sng">
              <a:solidFill>
                <a:schemeClr val="accent4"/>
              </a:solidFill>
            </a:ln>
          </a:insideV>
        </a:tcBdr>
        <a:fill>
          <a:noFill/>
        </a:fill>
      </a:tcStyle>
    </a:wholeTbl>
    <a:band1H>
      <a:tcStyle>
        <a:tcBdr/>
        <a:fill>
          <a:solidFill>
            <a:schemeClr val="accent4">
              <a:alpha val="20000"/>
            </a:schemeClr>
          </a:solidFill>
        </a:fill>
      </a:tcStyle>
    </a:band1H>
    <a:band1V>
      <a:tcStyle>
        <a:tcBdr/>
        <a:fill>
          <a:solidFill>
            <a:schemeClr val="accent4">
              <a:alpha val="20000"/>
            </a:schemeClr>
          </a:solidFill>
        </a:fill>
      </a:tcStyle>
    </a:band1V>
    <a:lastCol>
      <a:tcTxStyle b="on"/>
      <a:tcStyle>
        <a:tcBdr/>
      </a:tcStyle>
    </a:lastCol>
    <a:firstCol>
      <a:tcTxStyle b="on"/>
      <a:tcStyle>
        <a:tcBdr/>
      </a:tcStyle>
    </a:firstCol>
    <a:lastRow>
      <a:tcTxStyle b="on"/>
      <a:tcStyle>
        <a:tcBdr>
          <a:top>
            <a:ln w="50800" cmpd="dbl">
              <a:solidFill>
                <a:schemeClr val="accent4"/>
              </a:solidFill>
            </a:ln>
          </a:top>
        </a:tcBdr>
        <a:fill>
          <a:noFill/>
        </a:fill>
      </a:tcStyle>
    </a:lastRow>
    <a:firstRow>
      <a:tcTxStyle b="on"/>
      <a:tcStyle>
        <a:tcBdr>
          <a:bottom>
            <a:ln w="25400" cmpd="sng">
              <a:solidFill>
                <a:schemeClr val="accent4"/>
              </a:solidFill>
            </a:ln>
          </a:bottom>
        </a:tcBdr>
        <a:fill>
          <a:noFill/>
        </a:fill>
      </a:tcStyle>
    </a:firstRow>
  </a:tblStyle>
  <a:tblStyle styleId="{0505E3EF-67EA-436B-97B2-0124C06EBD24}" styleName="Medium Style 4 - Accent 3">
    <a:wholeTbl>
      <a:tcTxStyle>
        <a:fontRef idx="minor">
          <a:scrgbClr r="0" g="0" b="0"/>
        </a:fontRef>
        <a:schemeClr val="dk1"/>
      </a:tcTxStyle>
      <a:tcStyle>
        <a:tcBdr>
          <a:left>
            <a:ln w="12700" cmpd="sng">
              <a:solidFill>
                <a:schemeClr val="accent3"/>
              </a:solidFill>
            </a:ln>
          </a:left>
          <a:right>
            <a:ln w="12700" cmpd="sng">
              <a:solidFill>
                <a:schemeClr val="accent3"/>
              </a:solidFill>
            </a:ln>
          </a:right>
          <a:top>
            <a:ln w="12700" cmpd="sng">
              <a:solidFill>
                <a:schemeClr val="accent3"/>
              </a:solidFill>
            </a:ln>
          </a:top>
          <a:bottom>
            <a:ln w="12700" cmpd="sng">
              <a:solidFill>
                <a:schemeClr val="accent3"/>
              </a:solidFill>
            </a:ln>
          </a:bottom>
          <a:insideH>
            <a:ln w="12700" cmpd="sng">
              <a:solidFill>
                <a:schemeClr val="accent3"/>
              </a:solidFill>
            </a:ln>
          </a:insideH>
          <a:insideV>
            <a:ln w="12700" cmpd="sng">
              <a:solidFill>
                <a:schemeClr val="accent3"/>
              </a:solidFill>
            </a:ln>
          </a:insideV>
        </a:tcBdr>
        <a:fill>
          <a:solidFill>
            <a:schemeClr val="accent3">
              <a:tint val="20000"/>
            </a:schemeClr>
          </a:solidFill>
        </a:fill>
      </a:tcStyle>
    </a:wholeTbl>
    <a:band1H>
      <a:tcStyle>
        <a:tcBdr/>
        <a:fill>
          <a:solidFill>
            <a:schemeClr val="accent3">
              <a:tint val="40000"/>
            </a:schemeClr>
          </a:solidFill>
        </a:fill>
      </a:tcStyle>
    </a:band1H>
    <a:band1V>
      <a:tcStyle>
        <a:tcBdr/>
        <a:fill>
          <a:solidFill>
            <a:schemeClr val="accent3">
              <a:tint val="40000"/>
            </a:schemeClr>
          </a:solidFill>
        </a:fill>
      </a:tcStyle>
    </a:band1V>
    <a:lastCol>
      <a:tcTxStyle b="on"/>
      <a:tcStyle>
        <a:tcBdr/>
      </a:tcStyle>
    </a:lastCol>
    <a:firstCol>
      <a:tcTxStyle b="on"/>
      <a:tcStyle>
        <a:tcBdr/>
      </a:tcStyle>
    </a:firstCol>
    <a:lastRow>
      <a:tcTxStyle b="on"/>
      <a:tcStyle>
        <a:tcBdr>
          <a:top>
            <a:ln w="25400" cmpd="sng">
              <a:solidFill>
                <a:schemeClr val="accent3"/>
              </a:solidFill>
            </a:ln>
          </a:top>
        </a:tcBdr>
        <a:fill>
          <a:solidFill>
            <a:schemeClr val="accent3">
              <a:tint val="20000"/>
            </a:schemeClr>
          </a:solidFill>
        </a:fill>
      </a:tcStyle>
    </a:lastRow>
    <a:firstRow>
      <a:tcTxStyle b="on"/>
      <a:tcStyle>
        <a:tcBdr/>
        <a:fill>
          <a:solidFill>
            <a:schemeClr val="accent3">
              <a:tint val="20000"/>
            </a:schemeClr>
          </a:solidFill>
        </a:fill>
      </a:tcStyle>
    </a:firstRow>
  </a:tblStyle>
  <a:tblStyle styleId="{8A107856-5554-42FB-B03E-39F5DBC370BA}" styleName="Medium Style 4 - Accent 2">
    <a:wholeTbl>
      <a:tcTxStyle>
        <a:fontRef idx="minor">
          <a:scrgbClr r="0" g="0" b="0"/>
        </a:fontRef>
        <a:schemeClr val="dk1"/>
      </a:tcTxStyle>
      <a:tcStyle>
        <a:tcBdr>
          <a:left>
            <a:ln w="12700" cmpd="sng">
              <a:solidFill>
                <a:schemeClr val="accent2"/>
              </a:solidFill>
            </a:ln>
          </a:left>
          <a:right>
            <a:ln w="12700" cmpd="sng">
              <a:solidFill>
                <a:schemeClr val="accent2"/>
              </a:solidFill>
            </a:ln>
          </a:right>
          <a:top>
            <a:ln w="12700" cmpd="sng">
              <a:solidFill>
                <a:schemeClr val="accent2"/>
              </a:solidFill>
            </a:ln>
          </a:top>
          <a:bottom>
            <a:ln w="12700" cmpd="sng">
              <a:solidFill>
                <a:schemeClr val="accent2"/>
              </a:solidFill>
            </a:ln>
          </a:bottom>
          <a:insideH>
            <a:ln w="12700" cmpd="sng">
              <a:solidFill>
                <a:schemeClr val="accent2"/>
              </a:solidFill>
            </a:ln>
          </a:insideH>
          <a:insideV>
            <a:ln w="12700" cmpd="sng">
              <a:solidFill>
                <a:schemeClr val="accent2"/>
              </a:solidFill>
            </a:ln>
          </a:insideV>
        </a:tcBdr>
        <a:fill>
          <a:solidFill>
            <a:schemeClr val="accent2">
              <a:tint val="20000"/>
            </a:schemeClr>
          </a:solidFill>
        </a:fill>
      </a:tcStyle>
    </a:wholeTbl>
    <a:band1H>
      <a:tcStyle>
        <a:tcBdr/>
        <a:fill>
          <a:solidFill>
            <a:schemeClr val="accent2">
              <a:tint val="40000"/>
            </a:schemeClr>
          </a:solidFill>
        </a:fill>
      </a:tcStyle>
    </a:band1H>
    <a:band1V>
      <a:tcStyle>
        <a:tcBdr/>
        <a:fill>
          <a:solidFill>
            <a:schemeClr val="accent2">
              <a:tint val="40000"/>
            </a:schemeClr>
          </a:solidFill>
        </a:fill>
      </a:tcStyle>
    </a:band1V>
    <a:lastCol>
      <a:tcTxStyle b="on"/>
      <a:tcStyle>
        <a:tcBdr/>
      </a:tcStyle>
    </a:lastCol>
    <a:firstCol>
      <a:tcTxStyle b="on"/>
      <a:tcStyle>
        <a:tcBdr/>
      </a:tcStyle>
    </a:firstCol>
    <a:lastRow>
      <a:tcTxStyle b="on"/>
      <a:tcStyle>
        <a:tcBdr>
          <a:top>
            <a:ln w="25400" cmpd="sng">
              <a:solidFill>
                <a:schemeClr val="accent2"/>
              </a:solidFill>
            </a:ln>
          </a:top>
        </a:tcBdr>
        <a:fill>
          <a:solidFill>
            <a:schemeClr val="accent2">
              <a:tint val="20000"/>
            </a:schemeClr>
          </a:solidFill>
        </a:fill>
      </a:tcStyle>
    </a:lastRow>
    <a:firstRow>
      <a:tcTxStyle b="on"/>
      <a:tcStyle>
        <a:tcBdr/>
        <a:fill>
          <a:solidFill>
            <a:schemeClr val="accent2">
              <a:tint val="20000"/>
            </a:schemeClr>
          </a:solidFill>
        </a:fill>
      </a:tcStyle>
    </a:firstRow>
  </a:tblStyle>
  <a:tblStyle styleId="{616DA210-FB5B-4158-B5E0-FEB733F419BA}" styleName="Light Style 3">
    <a:wholeTbl>
      <a:tcTxStyle>
        <a:fontRef idx="minor">
          <a:scrgbClr r="0" g="0" b="0"/>
        </a:fontRef>
        <a:schemeClr val="tx1"/>
      </a:tcTxStyle>
      <a:tcStyle>
        <a:tcBdr>
          <a:left>
            <a:ln w="12700" cmpd="sng">
              <a:solidFill>
                <a:schemeClr val="tx1"/>
              </a:solidFill>
            </a:ln>
          </a:left>
          <a:right>
            <a:ln w="12700" cmpd="sng">
              <a:solidFill>
                <a:schemeClr val="tx1"/>
              </a:solidFill>
            </a:ln>
          </a:right>
          <a:top>
            <a:ln w="12700" cmpd="sng">
              <a:solidFill>
                <a:schemeClr val="tx1"/>
              </a:solidFill>
            </a:ln>
          </a:top>
          <a:bottom>
            <a:ln w="12700" cmpd="sng">
              <a:solidFill>
                <a:schemeClr val="tx1"/>
              </a:solidFill>
            </a:ln>
          </a:bottom>
          <a:insideH>
            <a:ln w="12700" cmpd="sng">
              <a:solidFill>
                <a:schemeClr val="tx1"/>
              </a:solidFill>
            </a:ln>
          </a:insideH>
          <a:insideV>
            <a:ln w="12700" cmpd="sng">
              <a:solidFill>
                <a:schemeClr val="tx1"/>
              </a:solidFill>
            </a:ln>
          </a:insideV>
        </a:tcBdr>
        <a:fill>
          <a:noFill/>
        </a:fill>
      </a:tcStyle>
    </a:wholeTbl>
    <a:band1H>
      <a:tcStyle>
        <a:tcBdr/>
        <a:fill>
          <a:solidFill>
            <a:schemeClr val="tx1">
              <a:alpha val="20000"/>
            </a:schemeClr>
          </a:solidFill>
        </a:fill>
      </a:tcStyle>
    </a:band1H>
    <a:band1V>
      <a:tcStyle>
        <a:tcBdr/>
        <a:fill>
          <a:solidFill>
            <a:schemeClr val="tx1">
              <a:alpha val="20000"/>
            </a:schemeClr>
          </a:solidFill>
        </a:fill>
      </a:tcStyle>
    </a:band1V>
    <a:lastCol>
      <a:tcTxStyle b="on"/>
      <a:tcStyle>
        <a:tcBdr/>
      </a:tcStyle>
    </a:lastCol>
    <a:firstCol>
      <a:tcTxStyle b="on"/>
      <a:tcStyle>
        <a:tcBdr/>
      </a:tcStyle>
    </a:firstCol>
    <a:lastRow>
      <a:tcTxStyle b="on"/>
      <a:tcStyle>
        <a:tcBdr>
          <a:top>
            <a:ln w="50800" cmpd="dbl">
              <a:solidFill>
                <a:schemeClr val="tx1"/>
              </a:solidFill>
            </a:ln>
          </a:top>
        </a:tcBdr>
        <a:fill>
          <a:noFill/>
        </a:fill>
      </a:tcStyle>
    </a:lastRow>
    <a:firstRow>
      <a:tcTxStyle b="on"/>
      <a:tcStyle>
        <a:tcBdr>
          <a:bottom>
            <a:ln w="25400" cmpd="sng">
              <a:solidFill>
                <a:schemeClr val="tx1"/>
              </a:solidFill>
            </a:ln>
          </a:bottom>
        </a:tcBdr>
        <a:fill>
          <a:noFill/>
        </a:fill>
      </a:tcStyle>
    </a:firstRow>
  </a:tblStyle>
  <a:tblStyle styleId="{21E4AEA4-8DFA-4A89-87EB-49C32662AFE0}" styleName="Medium Style 2 - Accent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2">
              <a:tint val="20000"/>
            </a:schemeClr>
          </a:solidFill>
        </a:fill>
      </a:tcStyle>
    </a:wholeTbl>
    <a:band1H>
      <a:tcStyle>
        <a:tcBdr/>
        <a:fill>
          <a:solidFill>
            <a:schemeClr val="accent2">
              <a:tint val="40000"/>
            </a:schemeClr>
          </a:solidFill>
        </a:fill>
      </a:tcStyle>
    </a:band1H>
    <a:band2H>
      <a:tcStyle>
        <a:tcBdr/>
      </a:tcStyle>
    </a:band2H>
    <a:band1V>
      <a:tcStyle>
        <a:tcBdr/>
        <a:fill>
          <a:solidFill>
            <a:schemeClr val="accent2">
              <a:tint val="40000"/>
            </a:schemeClr>
          </a:solidFill>
        </a:fill>
      </a:tcStyle>
    </a:band1V>
    <a:band2V>
      <a:tcStyle>
        <a:tcBdr/>
      </a:tcStyle>
    </a:band2V>
    <a:lastCol>
      <a:tcTxStyle b="on">
        <a:fontRef idx="minor">
          <a:prstClr val="black"/>
        </a:fontRef>
        <a:schemeClr val="lt1"/>
      </a:tcTxStyle>
      <a:tcStyle>
        <a:tcBdr/>
        <a:fill>
          <a:solidFill>
            <a:schemeClr val="accent2"/>
          </a:solidFill>
        </a:fill>
      </a:tcStyle>
    </a:lastCol>
    <a:firstCol>
      <a:tcTxStyle b="on">
        <a:fontRef idx="minor">
          <a:prstClr val="black"/>
        </a:fontRef>
        <a:schemeClr val="lt1"/>
      </a:tcTxStyle>
      <a:tcStyle>
        <a:tcBdr/>
        <a:fill>
          <a:solidFill>
            <a:schemeClr val="accent2"/>
          </a:solidFill>
        </a:fill>
      </a:tcStyle>
    </a:firstCol>
    <a:lastRow>
      <a:tcTxStyle b="on">
        <a:fontRef idx="minor">
          <a:prstClr val="black"/>
        </a:fontRef>
        <a:schemeClr val="lt1"/>
      </a:tcTxStyle>
      <a:tcStyle>
        <a:tcBdr>
          <a:top>
            <a:ln w="38100" cmpd="sng">
              <a:solidFill>
                <a:schemeClr val="lt1"/>
              </a:solidFill>
            </a:ln>
          </a:top>
        </a:tcBdr>
        <a:fill>
          <a:solidFill>
            <a:schemeClr val="accent2"/>
          </a:solidFill>
        </a:fill>
      </a:tcStyle>
    </a:lastRow>
    <a:firstRow>
      <a:tcTxStyle b="on">
        <a:fontRef idx="minor">
          <a:prstClr val="black"/>
        </a:fontRef>
        <a:schemeClr val="lt1"/>
      </a:tcTxStyle>
      <a:tcStyle>
        <a:tcBdr>
          <a:bottom>
            <a:ln w="38100" cmpd="sng">
              <a:solidFill>
                <a:schemeClr val="lt1"/>
              </a:solidFill>
            </a:ln>
          </a:bottom>
        </a:tcBdr>
        <a:fill>
          <a:solidFill>
            <a:schemeClr val="accent2"/>
          </a:solidFill>
        </a:fill>
      </a:tcStyle>
    </a:firstRow>
  </a:tblStyle>
  <a:tblStyle styleId="{5DA37D80-6434-44D0-A028-1B22A696006F}" styleName="Light Style 3 - Accent 2">
    <a:wholeTbl>
      <a:tcTxStyle>
        <a:fontRef idx="minor">
          <a:scrgbClr r="0" g="0" b="0"/>
        </a:fontRef>
        <a:schemeClr val="tx1"/>
      </a:tcTxStyle>
      <a:tcStyle>
        <a:tcBdr>
          <a:left>
            <a:ln w="12700" cmpd="sng">
              <a:solidFill>
                <a:schemeClr val="accent2"/>
              </a:solidFill>
            </a:ln>
          </a:left>
          <a:right>
            <a:ln w="12700" cmpd="sng">
              <a:solidFill>
                <a:schemeClr val="accent2"/>
              </a:solidFill>
            </a:ln>
          </a:right>
          <a:top>
            <a:ln w="12700" cmpd="sng">
              <a:solidFill>
                <a:schemeClr val="accent2"/>
              </a:solidFill>
            </a:ln>
          </a:top>
          <a:bottom>
            <a:ln w="12700" cmpd="sng">
              <a:solidFill>
                <a:schemeClr val="accent2"/>
              </a:solidFill>
            </a:ln>
          </a:bottom>
          <a:insideH>
            <a:ln w="12700" cmpd="sng">
              <a:solidFill>
                <a:schemeClr val="accent2"/>
              </a:solidFill>
            </a:ln>
          </a:insideH>
          <a:insideV>
            <a:ln w="12700" cmpd="sng">
              <a:solidFill>
                <a:schemeClr val="accent2"/>
              </a:solidFill>
            </a:ln>
          </a:insideV>
        </a:tcBdr>
        <a:fill>
          <a:noFill/>
        </a:fill>
      </a:tcStyle>
    </a:wholeTbl>
    <a:band1H>
      <a:tcStyle>
        <a:tcBdr/>
        <a:fill>
          <a:solidFill>
            <a:schemeClr val="accent2">
              <a:alpha val="20000"/>
            </a:schemeClr>
          </a:solidFill>
        </a:fill>
      </a:tcStyle>
    </a:band1H>
    <a:band1V>
      <a:tcStyle>
        <a:tcBdr/>
        <a:fill>
          <a:solidFill>
            <a:schemeClr val="accent2">
              <a:alpha val="20000"/>
            </a:schemeClr>
          </a:solidFill>
        </a:fill>
      </a:tcStyle>
    </a:band1V>
    <a:lastCol>
      <a:tcTxStyle b="on"/>
      <a:tcStyle>
        <a:tcBdr/>
      </a:tcStyle>
    </a:lastCol>
    <a:firstCol>
      <a:tcTxStyle b="on"/>
      <a:tcStyle>
        <a:tcBdr/>
      </a:tcStyle>
    </a:firstCol>
    <a:lastRow>
      <a:tcTxStyle b="on"/>
      <a:tcStyle>
        <a:tcBdr>
          <a:top>
            <a:ln w="50800" cmpd="dbl">
              <a:solidFill>
                <a:schemeClr val="accent2"/>
              </a:solidFill>
            </a:ln>
          </a:top>
        </a:tcBdr>
        <a:fill>
          <a:noFill/>
        </a:fill>
      </a:tcStyle>
    </a:lastRow>
    <a:firstRow>
      <a:tcTxStyle b="on"/>
      <a:tcStyle>
        <a:tcBdr>
          <a:bottom>
            <a:ln w="25400" cmpd="sng">
              <a:solidFill>
                <a:schemeClr val="accent2"/>
              </a:solidFill>
            </a:ln>
          </a:bottom>
        </a:tcBdr>
        <a:fill>
          <a:noFill/>
        </a:fill>
      </a:tcStyle>
    </a:firstRow>
  </a:tblStyle>
  <a:tblStyle styleId="{9DCAF9ED-07DC-4A11-8D7F-57B35C25682E}" styleName="Medium Style 1 - Accent 2">
    <a:wholeTbl>
      <a:tcTxStyle>
        <a:fontRef idx="minor">
          <a:scrgbClr r="0" g="0" b="0"/>
        </a:fontRef>
        <a:schemeClr val="dk1"/>
      </a:tcTxStyle>
      <a:tcStyle>
        <a:tcBdr>
          <a:left>
            <a:ln w="12700" cmpd="sng">
              <a:solidFill>
                <a:schemeClr val="accent2"/>
              </a:solidFill>
            </a:ln>
          </a:left>
          <a:right>
            <a:ln w="12700" cmpd="sng">
              <a:solidFill>
                <a:schemeClr val="accent2"/>
              </a:solidFill>
            </a:ln>
          </a:right>
          <a:top>
            <a:ln w="12700" cmpd="sng">
              <a:solidFill>
                <a:schemeClr val="accent2"/>
              </a:solidFill>
            </a:ln>
          </a:top>
          <a:bottom>
            <a:ln w="12700" cmpd="sng">
              <a:solidFill>
                <a:schemeClr val="accent2"/>
              </a:solidFill>
            </a:ln>
          </a:bottom>
          <a:insideH>
            <a:ln w="12700" cmpd="sng">
              <a:solidFill>
                <a:schemeClr val="accent2"/>
              </a:solidFill>
            </a:ln>
          </a:insideH>
          <a:insideV>
            <a:ln>
              <a:noFill/>
            </a:ln>
          </a:insideV>
        </a:tcBdr>
        <a:fill>
          <a:solidFill>
            <a:schemeClr val="lt1"/>
          </a:solidFill>
        </a:fill>
      </a:tcStyle>
    </a:wholeTbl>
    <a:band1H>
      <a:tcStyle>
        <a:tcBdr/>
        <a:fill>
          <a:solidFill>
            <a:schemeClr val="accent2">
              <a:tint val="20000"/>
            </a:schemeClr>
          </a:solidFill>
        </a:fill>
      </a:tcStyle>
    </a:band1H>
    <a:band1V>
      <a:tcStyle>
        <a:tcBdr/>
        <a:fill>
          <a:solidFill>
            <a:schemeClr val="accent2">
              <a:tint val="20000"/>
            </a:schemeClr>
          </a:solidFill>
        </a:fill>
      </a:tcStyle>
    </a:band1V>
    <a:lastCol>
      <a:tcTxStyle b="on"/>
      <a:tcStyle>
        <a:tcBdr/>
      </a:tcStyle>
    </a:lastCol>
    <a:firstCol>
      <a:tcTxStyle b="on"/>
      <a:tcStyle>
        <a:tcBdr/>
      </a:tcStyle>
    </a:firstCol>
    <a:lastRow>
      <a:tcTxStyle b="on"/>
      <a:tcStyle>
        <a:tcBdr>
          <a:top>
            <a:ln w="50800" cmpd="dbl">
              <a:solidFill>
                <a:schemeClr val="accent2"/>
              </a:solidFill>
            </a:ln>
          </a:top>
        </a:tcBdr>
        <a:fill>
          <a:solidFill>
            <a:schemeClr val="lt1"/>
          </a:solidFill>
        </a:fill>
      </a:tcStyle>
    </a:lastRow>
    <a:firstRow>
      <a:tcTxStyle b="on">
        <a:fontRef idx="minor">
          <a:scrgbClr r="0" g="0" b="0"/>
        </a:fontRef>
        <a:schemeClr val="lt1"/>
      </a:tcTxStyle>
      <a:tcStyle>
        <a:tcBdr/>
        <a:fill>
          <a:solidFill>
            <a:schemeClr val="accent2"/>
          </a:solidFill>
        </a:fill>
      </a:tcStyle>
    </a:firstRow>
  </a:tblStyle>
  <a:tblStyle styleId="{5940675A-B579-460E-94D1-54222C63F5DA}" styleName="No Style, Table Grid">
    <a:wholeTbl>
      <a:tcTxStyle>
        <a:fontRef idx="minor">
          <a:scrgbClr r="0" g="0" b="0"/>
        </a:fontRef>
        <a:schemeClr val="tx1"/>
      </a:tcTxStyle>
      <a:tcStyle>
        <a:tcBdr>
          <a:left>
            <a:ln w="12700" cmpd="sng">
              <a:solidFill>
                <a:schemeClr val="tx1"/>
              </a:solidFill>
            </a:ln>
          </a:left>
          <a:right>
            <a:ln w="12700" cmpd="sng">
              <a:solidFill>
                <a:schemeClr val="tx1"/>
              </a:solidFill>
            </a:ln>
          </a:right>
          <a:top>
            <a:ln w="12700" cmpd="sng">
              <a:solidFill>
                <a:schemeClr val="tx1"/>
              </a:solidFill>
            </a:ln>
          </a:top>
          <a:bottom>
            <a:ln w="12700" cmpd="sng">
              <a:solidFill>
                <a:schemeClr val="tx1"/>
              </a:solidFill>
            </a:ln>
          </a:bottom>
          <a:insideH>
            <a:ln w="12700" cmpd="sng">
              <a:solidFill>
                <a:schemeClr val="tx1"/>
              </a:solidFill>
            </a:ln>
          </a:insideH>
          <a:insideV>
            <a:ln w="12700" cmpd="sng">
              <a:solidFill>
                <a:schemeClr val="tx1"/>
              </a:solidFill>
            </a:ln>
          </a:insideV>
        </a:tcBdr>
        <a:fill>
          <a:noFill/>
        </a:fill>
      </a:tcStyle>
    </a:wholeTbl>
  </a:tblStyle>
  <a:tblStyle styleId="{08FB837D-C827-4EFA-A057-4D05807E0F7C}" styleName="Themed Style 1 - Accent 6">
    <a:tblBg>
      <a:fillRef idx="2">
        <a:schemeClr val="accent6"/>
      </a:fillRef>
      <a:effectRef idx="1">
        <a:schemeClr val="accent6"/>
      </a:effectRef>
    </a:tblBg>
    <a:wholeTbl>
      <a:tcTxStyle>
        <a:fontRef idx="minor">
          <a:scrgbClr r="0" g="0" b="0"/>
        </a:fontRef>
        <a:schemeClr val="dk1"/>
      </a:tcTxStyle>
      <a:tcStyle>
        <a:tcBdr>
          <a:left>
            <a:lnRef idx="1">
              <a:schemeClr val="accent6"/>
            </a:lnRef>
          </a:left>
          <a:right>
            <a:lnRef idx="1">
              <a:schemeClr val="accent6"/>
            </a:lnRef>
          </a:right>
          <a:top>
            <a:lnRef idx="1">
              <a:schemeClr val="accent6"/>
            </a:lnRef>
          </a:top>
          <a:bottom>
            <a:lnRef idx="1">
              <a:schemeClr val="accent6"/>
            </a:lnRef>
          </a:bottom>
          <a:insideH>
            <a:lnRef idx="1">
              <a:schemeClr val="accent6"/>
            </a:lnRef>
          </a:insideH>
          <a:insideV>
            <a:lnRef idx="1">
              <a:schemeClr val="accent6"/>
            </a:lnRef>
          </a:insideV>
        </a:tcBdr>
        <a:fill>
          <a:noFill/>
        </a:fill>
      </a:tcStyle>
    </a:wholeTbl>
    <a:band1H>
      <a:tcStyle>
        <a:tcBdr/>
        <a:fill>
          <a:solidFill>
            <a:schemeClr val="accent6">
              <a:alpha val="40000"/>
            </a:schemeClr>
          </a:solidFill>
        </a:fill>
      </a:tcStyle>
    </a:band1H>
    <a:band2H>
      <a:tcStyle>
        <a:tcBdr/>
      </a:tcStyle>
    </a:band2H>
    <a:band1V>
      <a:tcStyle>
        <a:tcBdr>
          <a:top>
            <a:lnRef idx="1">
              <a:schemeClr val="accent6"/>
            </a:lnRef>
          </a:top>
          <a:bottom>
            <a:lnRef idx="1">
              <a:schemeClr val="accent6"/>
            </a:lnRef>
          </a:bottom>
        </a:tcBdr>
        <a:fill>
          <a:solidFill>
            <a:schemeClr val="accent6">
              <a:alpha val="40000"/>
            </a:schemeClr>
          </a:solidFill>
        </a:fill>
      </a:tcStyle>
    </a:band1V>
    <a:band2V>
      <a:tcStyle>
        <a:tcBdr/>
      </a:tcStyle>
    </a:band2V>
    <a:lastCol>
      <a:tcTxStyle b="on"/>
      <a:tcStyle>
        <a:tcBdr>
          <a:left>
            <a:lnRef idx="2">
              <a:schemeClr val="accent6"/>
            </a:lnRef>
          </a:left>
          <a:right>
            <a:lnRef idx="1">
              <a:schemeClr val="accent6"/>
            </a:lnRef>
          </a:right>
          <a:top>
            <a:lnRef idx="1">
              <a:schemeClr val="accent6"/>
            </a:lnRef>
          </a:top>
          <a:bottom>
            <a:lnRef idx="1">
              <a:schemeClr val="accent6"/>
            </a:lnRef>
          </a:bottom>
          <a:insideH>
            <a:lnRef idx="1">
              <a:schemeClr val="accent6"/>
            </a:lnRef>
          </a:insideH>
          <a:insideV>
            <a:ln>
              <a:noFill/>
            </a:ln>
          </a:insideV>
        </a:tcBdr>
      </a:tcStyle>
    </a:lastCol>
    <a:firstCol>
      <a:tcTxStyle b="on"/>
      <a:tcStyle>
        <a:tcBdr>
          <a:left>
            <a:lnRef idx="1">
              <a:schemeClr val="accent6"/>
            </a:lnRef>
          </a:left>
          <a:right>
            <a:lnRef idx="2">
              <a:schemeClr val="accent6"/>
            </a:lnRef>
          </a:right>
          <a:top>
            <a:lnRef idx="1">
              <a:schemeClr val="accent6"/>
            </a:lnRef>
          </a:top>
          <a:bottom>
            <a:lnRef idx="1">
              <a:schemeClr val="accent6"/>
            </a:lnRef>
          </a:bottom>
          <a:insideH>
            <a:lnRef idx="1">
              <a:schemeClr val="accent6"/>
            </a:lnRef>
          </a:insideH>
          <a:insideV>
            <a:ln>
              <a:noFill/>
            </a:ln>
          </a:insideV>
        </a:tcBdr>
      </a:tcStyle>
    </a:firstCol>
    <a:lastRow>
      <a:tcTxStyle b="on"/>
      <a:tcStyle>
        <a:tcBdr>
          <a:left>
            <a:lnRef idx="1">
              <a:schemeClr val="accent6"/>
            </a:lnRef>
          </a:left>
          <a:right>
            <a:lnRef idx="1">
              <a:schemeClr val="accent6"/>
            </a:lnRef>
          </a:right>
          <a:top>
            <a:lnRef idx="2">
              <a:schemeClr val="accent6"/>
            </a:lnRef>
          </a:top>
          <a:bottom>
            <a:lnRef idx="2">
              <a:schemeClr val="accent6"/>
            </a:lnRef>
          </a:bottom>
          <a:insideH>
            <a:ln>
              <a:noFill/>
            </a:ln>
          </a:insideH>
          <a:insideV>
            <a:ln>
              <a:noFill/>
            </a:ln>
          </a:insideV>
        </a:tcBdr>
        <a:fill>
          <a:noFill/>
        </a:fill>
      </a:tcStyle>
    </a:lastRow>
    <a:firstRow>
      <a:tcTxStyle b="on">
        <a:fontRef idx="minor">
          <a:scrgbClr r="0" g="0" b="0"/>
        </a:fontRef>
        <a:schemeClr val="lt1"/>
      </a:tcTxStyle>
      <a:tcStyle>
        <a:tcBdr>
          <a:left>
            <a:lnRef idx="1">
              <a:schemeClr val="accent6"/>
            </a:lnRef>
          </a:left>
          <a:right>
            <a:lnRef idx="1">
              <a:schemeClr val="accent6"/>
            </a:lnRef>
          </a:right>
          <a:top>
            <a:lnRef idx="1">
              <a:schemeClr val="accent6"/>
            </a:lnRef>
          </a:top>
          <a:bottom>
            <a:lnRef idx="2">
              <a:schemeClr val="lt1"/>
            </a:lnRef>
          </a:bottom>
          <a:insideH>
            <a:ln>
              <a:noFill/>
            </a:ln>
          </a:insideH>
          <a:insideV>
            <a:ln>
              <a:noFill/>
            </a:ln>
          </a:insideV>
        </a:tcBdr>
        <a:fill>
          <a:solidFill>
            <a:schemeClr val="accent6"/>
          </a:solidFill>
        </a:fill>
      </a:tcStyle>
    </a:firstRow>
  </a:tblStyle>
  <a:tblStyle styleId="{72833802-FEF1-4C79-8D5D-14CF1EAF98D9}" styleName="Light Style 2 - Accent 2">
    <a:wholeTbl>
      <a:tcTxStyle>
        <a:fontRef idx="minor">
          <a:scrgbClr r="0" g="0" b="0"/>
        </a:fontRef>
        <a:schemeClr val="tx1"/>
      </a:tcTxStyle>
      <a:tcStyle>
        <a:tcBdr>
          <a:left>
            <a:lnRef idx="1">
              <a:schemeClr val="accent2"/>
            </a:lnRef>
          </a:left>
          <a:right>
            <a:lnRef idx="1">
              <a:schemeClr val="accent2"/>
            </a:lnRef>
          </a:right>
          <a:top>
            <a:lnRef idx="1">
              <a:schemeClr val="accent2"/>
            </a:lnRef>
          </a:top>
          <a:bottom>
            <a:lnRef idx="1">
              <a:schemeClr val="accent2"/>
            </a:lnRef>
          </a:bottom>
          <a:insideH>
            <a:ln>
              <a:noFill/>
            </a:ln>
          </a:insideH>
          <a:insideV>
            <a:ln>
              <a:noFill/>
            </a:ln>
          </a:insideV>
        </a:tcBdr>
        <a:fill>
          <a:noFill/>
        </a:fill>
      </a:tcStyle>
    </a:wholeTbl>
    <a:band1H>
      <a:tcStyle>
        <a:tcBdr>
          <a:top>
            <a:lnRef idx="1">
              <a:schemeClr val="accent2"/>
            </a:lnRef>
          </a:top>
          <a:bottom>
            <a:lnRef idx="1">
              <a:schemeClr val="accent2"/>
            </a:lnRef>
          </a:bottom>
        </a:tcBdr>
      </a:tcStyle>
    </a:band1H>
    <a:band1V>
      <a:tcStyle>
        <a:tcBdr>
          <a:left>
            <a:lnRef idx="1">
              <a:schemeClr val="accent2"/>
            </a:lnRef>
          </a:left>
          <a:right>
            <a:lnRef idx="1">
              <a:schemeClr val="accent2"/>
            </a:lnRef>
          </a:right>
        </a:tcBdr>
      </a:tcStyle>
    </a:band1V>
    <a:band2V>
      <a:tcStyle>
        <a:tcBdr>
          <a:left>
            <a:lnRef idx="1">
              <a:schemeClr val="accent2"/>
            </a:lnRef>
          </a:left>
          <a:right>
            <a:lnRef idx="1">
              <a:schemeClr val="accent2"/>
            </a:lnRef>
          </a:right>
        </a:tcBdr>
      </a:tcStyle>
    </a:band2V>
    <a:lastCol>
      <a:tcTxStyle b="on"/>
      <a:tcStyle>
        <a:tcBdr/>
      </a:tcStyle>
    </a:lastCol>
    <a:firstCol>
      <a:tcTxStyle b="on"/>
      <a:tcStyle>
        <a:tcBdr/>
      </a:tcStyle>
    </a:firstCol>
    <a:lastRow>
      <a:tcTxStyle b="on"/>
      <a:tcStyle>
        <a:tcBdr>
          <a:top>
            <a:ln w="50800" cmpd="dbl">
              <a:solidFill>
                <a:schemeClr val="accent2"/>
              </a:solidFill>
            </a:ln>
          </a:top>
        </a:tcBdr>
      </a:tcStyle>
    </a:lastRow>
    <a:firstRow>
      <a:tcTxStyle b="on">
        <a:fontRef idx="minor">
          <a:scrgbClr r="0" g="0" b="0"/>
        </a:fontRef>
        <a:schemeClr val="bg1"/>
      </a:tcTxStyle>
      <a:tcStyle>
        <a:tcBdr/>
        <a:fillRef idx="1">
          <a:schemeClr val="accent2"/>
        </a:fillRef>
      </a:tcStyle>
    </a:firstRow>
  </a:tblStyle>
  <a:tblStyle styleId="{284E427A-3D55-4303-BF80-6455036E1DE7}" styleName="Themed Style 1 - Accent 2">
    <a:tblBg>
      <a:fillRef idx="2">
        <a:schemeClr val="accent2"/>
      </a:fillRef>
      <a:effectRef idx="1">
        <a:schemeClr val="accent2"/>
      </a:effectRef>
    </a:tblBg>
    <a:wholeTbl>
      <a:tcTxStyle>
        <a:fontRef idx="minor">
          <a:scrgbClr r="0" g="0" b="0"/>
        </a:fontRef>
        <a:schemeClr val="dk1"/>
      </a:tcTxStyle>
      <a:tcStyle>
        <a:tcBdr>
          <a:left>
            <a:lnRef idx="1">
              <a:schemeClr val="accent2"/>
            </a:lnRef>
          </a:left>
          <a:right>
            <a:lnRef idx="1">
              <a:schemeClr val="accent2"/>
            </a:lnRef>
          </a:right>
          <a:top>
            <a:lnRef idx="1">
              <a:schemeClr val="accent2"/>
            </a:lnRef>
          </a:top>
          <a:bottom>
            <a:lnRef idx="1">
              <a:schemeClr val="accent2"/>
            </a:lnRef>
          </a:bottom>
          <a:insideH>
            <a:lnRef idx="1">
              <a:schemeClr val="accent2"/>
            </a:lnRef>
          </a:insideH>
          <a:insideV>
            <a:lnRef idx="1">
              <a:schemeClr val="accent2"/>
            </a:lnRef>
          </a:insideV>
        </a:tcBdr>
        <a:fill>
          <a:noFill/>
        </a:fill>
      </a:tcStyle>
    </a:wholeTbl>
    <a:band1H>
      <a:tcStyle>
        <a:tcBdr/>
        <a:fill>
          <a:solidFill>
            <a:schemeClr val="accent2">
              <a:alpha val="40000"/>
            </a:schemeClr>
          </a:solidFill>
        </a:fill>
      </a:tcStyle>
    </a:band1H>
    <a:band2H>
      <a:tcStyle>
        <a:tcBdr/>
      </a:tcStyle>
    </a:band2H>
    <a:band1V>
      <a:tcStyle>
        <a:tcBdr>
          <a:top>
            <a:lnRef idx="1">
              <a:schemeClr val="accent2"/>
            </a:lnRef>
          </a:top>
          <a:bottom>
            <a:lnRef idx="1">
              <a:schemeClr val="accent2"/>
            </a:lnRef>
          </a:bottom>
        </a:tcBdr>
        <a:fill>
          <a:solidFill>
            <a:schemeClr val="accent2">
              <a:alpha val="40000"/>
            </a:schemeClr>
          </a:solidFill>
        </a:fill>
      </a:tcStyle>
    </a:band1V>
    <a:band2V>
      <a:tcStyle>
        <a:tcBdr/>
      </a:tcStyle>
    </a:band2V>
    <a:lastCol>
      <a:tcTxStyle b="on"/>
      <a:tcStyle>
        <a:tcBdr>
          <a:left>
            <a:lnRef idx="2">
              <a:schemeClr val="accent2"/>
            </a:lnRef>
          </a:left>
          <a:right>
            <a:lnRef idx="1">
              <a:schemeClr val="accent2"/>
            </a:lnRef>
          </a:right>
          <a:top>
            <a:lnRef idx="1">
              <a:schemeClr val="accent2"/>
            </a:lnRef>
          </a:top>
          <a:bottom>
            <a:lnRef idx="1">
              <a:schemeClr val="accent2"/>
            </a:lnRef>
          </a:bottom>
          <a:insideH>
            <a:lnRef idx="1">
              <a:schemeClr val="accent2"/>
            </a:lnRef>
          </a:insideH>
          <a:insideV>
            <a:ln>
              <a:noFill/>
            </a:ln>
          </a:insideV>
        </a:tcBdr>
      </a:tcStyle>
    </a:lastCol>
    <a:firstCol>
      <a:tcTxStyle b="on"/>
      <a:tcStyle>
        <a:tcBdr>
          <a:left>
            <a:lnRef idx="1">
              <a:schemeClr val="accent2"/>
            </a:lnRef>
          </a:left>
          <a:right>
            <a:lnRef idx="2">
              <a:schemeClr val="accent2"/>
            </a:lnRef>
          </a:right>
          <a:top>
            <a:lnRef idx="1">
              <a:schemeClr val="accent2"/>
            </a:lnRef>
          </a:top>
          <a:bottom>
            <a:lnRef idx="1">
              <a:schemeClr val="accent2"/>
            </a:lnRef>
          </a:bottom>
          <a:insideH>
            <a:lnRef idx="1">
              <a:schemeClr val="accent2"/>
            </a:lnRef>
          </a:insideH>
          <a:insideV>
            <a:ln>
              <a:noFill/>
            </a:ln>
          </a:insideV>
        </a:tcBdr>
      </a:tcStyle>
    </a:firstCol>
    <a:lastRow>
      <a:tcTxStyle b="on"/>
      <a:tcStyle>
        <a:tcBdr>
          <a:left>
            <a:lnRef idx="1">
              <a:schemeClr val="accent2"/>
            </a:lnRef>
          </a:left>
          <a:right>
            <a:lnRef idx="1">
              <a:schemeClr val="accent2"/>
            </a:lnRef>
          </a:right>
          <a:top>
            <a:lnRef idx="2">
              <a:schemeClr val="accent2"/>
            </a:lnRef>
          </a:top>
          <a:bottom>
            <a:lnRef idx="2">
              <a:schemeClr val="accent2"/>
            </a:lnRef>
          </a:bottom>
          <a:insideH>
            <a:ln>
              <a:noFill/>
            </a:ln>
          </a:insideH>
          <a:insideV>
            <a:ln>
              <a:noFill/>
            </a:ln>
          </a:insideV>
        </a:tcBdr>
        <a:fill>
          <a:noFill/>
        </a:fill>
      </a:tcStyle>
    </a:lastRow>
    <a:firstRow>
      <a:tcTxStyle b="on">
        <a:fontRef idx="minor">
          <a:scrgbClr r="0" g="0" b="0"/>
        </a:fontRef>
        <a:schemeClr val="lt1"/>
      </a:tcTxStyle>
      <a:tcStyle>
        <a:tcBdr>
          <a:left>
            <a:lnRef idx="1">
              <a:schemeClr val="accent2"/>
            </a:lnRef>
          </a:left>
          <a:right>
            <a:lnRef idx="1">
              <a:schemeClr val="accent2"/>
            </a:lnRef>
          </a:right>
          <a:top>
            <a:lnRef idx="1">
              <a:schemeClr val="accent2"/>
            </a:lnRef>
          </a:top>
          <a:bottom>
            <a:lnRef idx="2">
              <a:schemeClr val="lt1"/>
            </a:lnRef>
          </a:bottom>
          <a:insideH>
            <a:ln>
              <a:noFill/>
            </a:ln>
          </a:insideH>
          <a:insideV>
            <a:ln>
              <a:noFill/>
            </a:ln>
          </a:insideV>
        </a:tcBdr>
        <a:fill>
          <a:solidFill>
            <a:schemeClr val="accent2"/>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8346" autoAdjust="0"/>
    <p:restoredTop sz="94660"/>
  </p:normalViewPr>
  <p:slideViewPr>
    <p:cSldViewPr>
      <p:cViewPr>
        <p:scale>
          <a:sx n="77" d="100"/>
          <a:sy n="77" d="100"/>
        </p:scale>
        <p:origin x="-1452" y="54"/>
      </p:cViewPr>
      <p:guideLst>
        <p:guide orient="horz" pos="2160"/>
        <p:guide pos="2880"/>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tableStyles" Target="tableStyles.xml"/><Relationship Id="rId3" Type="http://schemas.openxmlformats.org/officeDocument/2006/relationships/slide" Target="slides/slide2.xml"/><Relationship Id="rId21" Type="http://schemas.openxmlformats.org/officeDocument/2006/relationships/notesMaster" Target="notesMasters/notesMaster1.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theme" Target="theme/theme1.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viewProps" Target="view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presProps" Target="presProps.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handoutMaster" Target="handoutMasters/handoutMaster1.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sz="quarter" idx="1"/>
          </p:nvPr>
        </p:nvSpPr>
        <p:spPr>
          <a:xfrm>
            <a:off x="3884613" y="0"/>
            <a:ext cx="2971800" cy="457200"/>
          </a:xfrm>
          <a:prstGeom prst="rect">
            <a:avLst/>
          </a:prstGeom>
        </p:spPr>
        <p:txBody>
          <a:bodyPr vert="horz" lIns="91440" tIns="45720" rIns="91440" bIns="45720" rtlCol="0"/>
          <a:lstStyle>
            <a:lvl1pPr algn="r">
              <a:defRPr sz="1200"/>
            </a:lvl1pPr>
          </a:lstStyle>
          <a:p>
            <a:fld id="{3D8F28DC-BFDC-4E62-8296-EA69A4435645}" type="datetimeFigureOut">
              <a:rPr lang="en-US" smtClean="0"/>
              <a:t>1/2/2024</a:t>
            </a:fld>
            <a:endParaRPr lang="en-US"/>
          </a:p>
        </p:txBody>
      </p:sp>
      <p:sp>
        <p:nvSpPr>
          <p:cNvPr id="4" name="Footer Placeholder 3"/>
          <p:cNvSpPr>
            <a:spLocks noGrp="1"/>
          </p:cNvSpPr>
          <p:nvPr>
            <p:ph type="ftr" sz="quarter" idx="2"/>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a:p>
        </p:txBody>
      </p:sp>
      <p:sp>
        <p:nvSpPr>
          <p:cNvPr id="5" name="Slide Number Placeholder 4"/>
          <p:cNvSpPr>
            <a:spLocks noGrp="1"/>
          </p:cNvSpPr>
          <p:nvPr>
            <p:ph type="sldNum" sz="quarter" idx="3"/>
          </p:nvPr>
        </p:nvSpPr>
        <p:spPr>
          <a:xfrm>
            <a:off x="3884613" y="8685213"/>
            <a:ext cx="2971800" cy="457200"/>
          </a:xfrm>
          <a:prstGeom prst="rect">
            <a:avLst/>
          </a:prstGeom>
        </p:spPr>
        <p:txBody>
          <a:bodyPr vert="horz" lIns="91440" tIns="45720" rIns="91440" bIns="45720" rtlCol="0" anchor="b"/>
          <a:lstStyle>
            <a:lvl1pPr algn="r">
              <a:defRPr sz="1200"/>
            </a:lvl1pPr>
          </a:lstStyle>
          <a:p>
            <a:fld id="{CBB67405-C64C-4078-ADE7-8DE92CD35570}" type="slidenum">
              <a:rPr lang="en-US" smtClean="0"/>
              <a:t>‹#›</a:t>
            </a:fld>
            <a:endParaRPr lang="en-US"/>
          </a:p>
        </p:txBody>
      </p:sp>
    </p:spTree>
    <p:extLst>
      <p:ext uri="{BB962C8B-B14F-4D97-AF65-F5344CB8AC3E}">
        <p14:creationId xmlns:p14="http://schemas.microsoft.com/office/powerpoint/2010/main" val="144968609"/>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228D7D9A-53D6-4268-9142-5CFA1F98CA3B}" type="datetimeFigureOut">
              <a:rPr lang="en-US" smtClean="0"/>
              <a:t>1/2/2024</a:t>
            </a:fld>
            <a:endParaRPr lang="en-US"/>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54718F74-59D6-410F-9CBA-40E442F121AB}" type="slidenum">
              <a:rPr lang="en-US" smtClean="0"/>
              <a:t>‹#›</a:t>
            </a:fld>
            <a:endParaRPr lang="en-US"/>
          </a:p>
        </p:txBody>
      </p:sp>
    </p:spTree>
    <p:extLst>
      <p:ext uri="{BB962C8B-B14F-4D97-AF65-F5344CB8AC3E}">
        <p14:creationId xmlns:p14="http://schemas.microsoft.com/office/powerpoint/2010/main" val="2722487303"/>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
        <p:cNvGrpSpPr/>
        <p:nvPr/>
      </p:nvGrpSpPr>
      <p:grpSpPr>
        <a:xfrm>
          <a:off x="0" y="0"/>
          <a:ext cx="0" cy="0"/>
          <a:chOff x="0" y="0"/>
          <a:chExt cx="0" cy="0"/>
        </a:xfrm>
      </p:grpSpPr>
      <p:sp>
        <p:nvSpPr>
          <p:cNvPr id="24578" name="Shape 181"/>
          <p:cNvSpPr>
            <a:spLocks noGrp="1" noRot="1" noChangeAspect="1" noTextEdit="1"/>
          </p:cNvSpPr>
          <p:nvPr>
            <p:ph type="sldImg" idx="2"/>
          </p:nvPr>
        </p:nvSpPr>
        <p:spPr>
          <a:xfrm>
            <a:off x="1143000" y="685800"/>
            <a:ext cx="4572000" cy="3429000"/>
          </a:xfrm>
          <a:ln>
            <a:headEnd/>
            <a:tailEnd/>
          </a:ln>
        </p:spPr>
      </p:sp>
      <p:sp>
        <p:nvSpPr>
          <p:cNvPr id="24579" name="Shape 182"/>
          <p:cNvSpPr txBox="1">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numCol="1" compatLnSpc="1">
            <a:prstTxWarp prst="textNoShape">
              <a:avLst/>
            </a:prstTxWarp>
          </a:bodyPr>
          <a:lstStyle/>
          <a:p>
            <a:pPr eaLnBrk="1" hangingPunct="1">
              <a:spcBef>
                <a:spcPct val="0"/>
              </a:spcBef>
              <a:buFontTx/>
              <a:buNone/>
            </a:pPr>
            <a:endParaRPr lang="fa-IR" altLang="fa-IR"/>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
        <p:cNvGrpSpPr/>
        <p:nvPr/>
      </p:nvGrpSpPr>
      <p:grpSpPr>
        <a:xfrm>
          <a:off x="0" y="0"/>
          <a:ext cx="0" cy="0"/>
          <a:chOff x="0" y="0"/>
          <a:chExt cx="0" cy="0"/>
        </a:xfrm>
      </p:grpSpPr>
      <p:sp>
        <p:nvSpPr>
          <p:cNvPr id="28674" name="Shape 353"/>
          <p:cNvSpPr>
            <a:spLocks noGrp="1" noRot="1" noChangeAspect="1" noTextEdit="1"/>
          </p:cNvSpPr>
          <p:nvPr>
            <p:ph type="sldImg" idx="2"/>
          </p:nvPr>
        </p:nvSpPr>
        <p:spPr>
          <a:xfrm>
            <a:off x="1143000" y="685800"/>
            <a:ext cx="4572000" cy="3429000"/>
          </a:xfrm>
          <a:ln>
            <a:headEnd/>
            <a:tailEnd/>
          </a:ln>
        </p:spPr>
      </p:sp>
      <p:sp>
        <p:nvSpPr>
          <p:cNvPr id="28675" name="Shape 354"/>
          <p:cNvSpPr txBox="1">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numCol="1" compatLnSpc="1">
            <a:prstTxWarp prst="textNoShape">
              <a:avLst/>
            </a:prstTxWarp>
          </a:bodyPr>
          <a:lstStyle/>
          <a:p>
            <a:pPr eaLnBrk="1" hangingPunct="1">
              <a:spcBef>
                <a:spcPct val="0"/>
              </a:spcBef>
              <a:buFontTx/>
              <a:buNone/>
            </a:pPr>
            <a:endParaRPr lang="fa-IR" altLang="fa-IR"/>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
        <p:cNvGrpSpPr/>
        <p:nvPr/>
      </p:nvGrpSpPr>
      <p:grpSpPr>
        <a:xfrm>
          <a:off x="0" y="0"/>
          <a:ext cx="0" cy="0"/>
          <a:chOff x="0" y="0"/>
          <a:chExt cx="0" cy="0"/>
        </a:xfrm>
      </p:grpSpPr>
      <p:sp>
        <p:nvSpPr>
          <p:cNvPr id="28674" name="Shape 353"/>
          <p:cNvSpPr>
            <a:spLocks noGrp="1" noRot="1" noChangeAspect="1" noTextEdit="1"/>
          </p:cNvSpPr>
          <p:nvPr>
            <p:ph type="sldImg" idx="2"/>
          </p:nvPr>
        </p:nvSpPr>
        <p:spPr>
          <a:xfrm>
            <a:off x="1143000" y="685800"/>
            <a:ext cx="4572000" cy="3429000"/>
          </a:xfrm>
          <a:ln>
            <a:headEnd/>
            <a:tailEnd/>
          </a:ln>
        </p:spPr>
      </p:sp>
      <p:sp>
        <p:nvSpPr>
          <p:cNvPr id="28675" name="Shape 354"/>
          <p:cNvSpPr txBox="1">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numCol="1" compatLnSpc="1">
            <a:prstTxWarp prst="textNoShape">
              <a:avLst/>
            </a:prstTxWarp>
          </a:bodyPr>
          <a:lstStyle/>
          <a:p>
            <a:pPr eaLnBrk="1" hangingPunct="1">
              <a:spcBef>
                <a:spcPct val="0"/>
              </a:spcBef>
              <a:buFontTx/>
              <a:buNone/>
            </a:pPr>
            <a:endParaRPr lang="fa-IR" altLang="fa-IR"/>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
        <p:cNvGrpSpPr/>
        <p:nvPr/>
      </p:nvGrpSpPr>
      <p:grpSpPr>
        <a:xfrm>
          <a:off x="0" y="0"/>
          <a:ext cx="0" cy="0"/>
          <a:chOff x="0" y="0"/>
          <a:chExt cx="0" cy="0"/>
        </a:xfrm>
      </p:grpSpPr>
      <p:sp>
        <p:nvSpPr>
          <p:cNvPr id="28674" name="Shape 353"/>
          <p:cNvSpPr>
            <a:spLocks noGrp="1" noRot="1" noChangeAspect="1" noTextEdit="1"/>
          </p:cNvSpPr>
          <p:nvPr>
            <p:ph type="sldImg" idx="2"/>
          </p:nvPr>
        </p:nvSpPr>
        <p:spPr>
          <a:xfrm>
            <a:off x="1143000" y="685800"/>
            <a:ext cx="4572000" cy="3429000"/>
          </a:xfrm>
          <a:ln>
            <a:headEnd/>
            <a:tailEnd/>
          </a:ln>
        </p:spPr>
      </p:sp>
      <p:sp>
        <p:nvSpPr>
          <p:cNvPr id="28675" name="Shape 354"/>
          <p:cNvSpPr txBox="1">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numCol="1" compatLnSpc="1">
            <a:prstTxWarp prst="textNoShape">
              <a:avLst/>
            </a:prstTxWarp>
          </a:bodyPr>
          <a:lstStyle/>
          <a:p>
            <a:pPr eaLnBrk="1" hangingPunct="1">
              <a:spcBef>
                <a:spcPct val="0"/>
              </a:spcBef>
              <a:buFontTx/>
              <a:buNone/>
            </a:pPr>
            <a:endParaRPr lang="fa-IR" altLang="fa-IR"/>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
        <p:cNvGrpSpPr/>
        <p:nvPr/>
      </p:nvGrpSpPr>
      <p:grpSpPr>
        <a:xfrm>
          <a:off x="0" y="0"/>
          <a:ext cx="0" cy="0"/>
          <a:chOff x="0" y="0"/>
          <a:chExt cx="0" cy="0"/>
        </a:xfrm>
      </p:grpSpPr>
      <p:sp>
        <p:nvSpPr>
          <p:cNvPr id="28674" name="Shape 353"/>
          <p:cNvSpPr>
            <a:spLocks noGrp="1" noRot="1" noChangeAspect="1" noTextEdit="1"/>
          </p:cNvSpPr>
          <p:nvPr>
            <p:ph type="sldImg" idx="2"/>
          </p:nvPr>
        </p:nvSpPr>
        <p:spPr>
          <a:xfrm>
            <a:off x="1143000" y="685800"/>
            <a:ext cx="4572000" cy="3429000"/>
          </a:xfrm>
          <a:ln>
            <a:headEnd/>
            <a:tailEnd/>
          </a:ln>
        </p:spPr>
      </p:sp>
      <p:sp>
        <p:nvSpPr>
          <p:cNvPr id="28675" name="Shape 354"/>
          <p:cNvSpPr txBox="1">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numCol="1" compatLnSpc="1">
            <a:prstTxWarp prst="textNoShape">
              <a:avLst/>
            </a:prstTxWarp>
          </a:bodyPr>
          <a:lstStyle/>
          <a:p>
            <a:pPr eaLnBrk="1" hangingPunct="1">
              <a:spcBef>
                <a:spcPct val="0"/>
              </a:spcBef>
              <a:buFontTx/>
              <a:buNone/>
            </a:pPr>
            <a:endParaRPr lang="fa-IR" altLang="fa-IR"/>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
        <p:cNvGrpSpPr/>
        <p:nvPr/>
      </p:nvGrpSpPr>
      <p:grpSpPr>
        <a:xfrm>
          <a:off x="0" y="0"/>
          <a:ext cx="0" cy="0"/>
          <a:chOff x="0" y="0"/>
          <a:chExt cx="0" cy="0"/>
        </a:xfrm>
      </p:grpSpPr>
      <p:sp>
        <p:nvSpPr>
          <p:cNvPr id="28674" name="Shape 353"/>
          <p:cNvSpPr>
            <a:spLocks noGrp="1" noRot="1" noChangeAspect="1" noTextEdit="1"/>
          </p:cNvSpPr>
          <p:nvPr>
            <p:ph type="sldImg" idx="2"/>
          </p:nvPr>
        </p:nvSpPr>
        <p:spPr>
          <a:xfrm>
            <a:off x="1143000" y="685800"/>
            <a:ext cx="4572000" cy="3429000"/>
          </a:xfrm>
          <a:ln>
            <a:headEnd/>
            <a:tailEnd/>
          </a:ln>
        </p:spPr>
      </p:sp>
      <p:sp>
        <p:nvSpPr>
          <p:cNvPr id="28675" name="Shape 354"/>
          <p:cNvSpPr txBox="1">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numCol="1" compatLnSpc="1">
            <a:prstTxWarp prst="textNoShape">
              <a:avLst/>
            </a:prstTxWarp>
          </a:bodyPr>
          <a:lstStyle/>
          <a:p>
            <a:pPr eaLnBrk="1" hangingPunct="1">
              <a:spcBef>
                <a:spcPct val="0"/>
              </a:spcBef>
              <a:buFontTx/>
              <a:buNone/>
            </a:pPr>
            <a:endParaRPr lang="fa-IR" altLang="fa-IR"/>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
        <p:cNvGrpSpPr/>
        <p:nvPr/>
      </p:nvGrpSpPr>
      <p:grpSpPr>
        <a:xfrm>
          <a:off x="0" y="0"/>
          <a:ext cx="0" cy="0"/>
          <a:chOff x="0" y="0"/>
          <a:chExt cx="0" cy="0"/>
        </a:xfrm>
      </p:grpSpPr>
      <p:sp>
        <p:nvSpPr>
          <p:cNvPr id="28674" name="Shape 353"/>
          <p:cNvSpPr>
            <a:spLocks noGrp="1" noRot="1" noChangeAspect="1" noTextEdit="1"/>
          </p:cNvSpPr>
          <p:nvPr>
            <p:ph type="sldImg" idx="2"/>
          </p:nvPr>
        </p:nvSpPr>
        <p:spPr>
          <a:xfrm>
            <a:off x="1143000" y="685800"/>
            <a:ext cx="4572000" cy="3429000"/>
          </a:xfrm>
          <a:ln>
            <a:headEnd/>
            <a:tailEnd/>
          </a:ln>
        </p:spPr>
      </p:sp>
      <p:sp>
        <p:nvSpPr>
          <p:cNvPr id="28675" name="Shape 354"/>
          <p:cNvSpPr txBox="1">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numCol="1" compatLnSpc="1">
            <a:prstTxWarp prst="textNoShape">
              <a:avLst/>
            </a:prstTxWarp>
          </a:bodyPr>
          <a:lstStyle/>
          <a:p>
            <a:pPr eaLnBrk="1" hangingPunct="1">
              <a:spcBef>
                <a:spcPct val="0"/>
              </a:spcBef>
              <a:buFontTx/>
              <a:buNone/>
            </a:pPr>
            <a:endParaRPr lang="fa-IR" altLang="fa-IR"/>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
        <p:cNvGrpSpPr/>
        <p:nvPr/>
      </p:nvGrpSpPr>
      <p:grpSpPr>
        <a:xfrm>
          <a:off x="0" y="0"/>
          <a:ext cx="0" cy="0"/>
          <a:chOff x="0" y="0"/>
          <a:chExt cx="0" cy="0"/>
        </a:xfrm>
      </p:grpSpPr>
      <p:sp>
        <p:nvSpPr>
          <p:cNvPr id="28674" name="Shape 353"/>
          <p:cNvSpPr>
            <a:spLocks noGrp="1" noRot="1" noChangeAspect="1" noTextEdit="1"/>
          </p:cNvSpPr>
          <p:nvPr>
            <p:ph type="sldImg" idx="2"/>
          </p:nvPr>
        </p:nvSpPr>
        <p:spPr>
          <a:xfrm>
            <a:off x="1143000" y="685800"/>
            <a:ext cx="4572000" cy="3429000"/>
          </a:xfrm>
          <a:ln>
            <a:headEnd/>
            <a:tailEnd/>
          </a:ln>
        </p:spPr>
      </p:sp>
      <p:sp>
        <p:nvSpPr>
          <p:cNvPr id="28675" name="Shape 354"/>
          <p:cNvSpPr txBox="1">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numCol="1" compatLnSpc="1">
            <a:prstTxWarp prst="textNoShape">
              <a:avLst/>
            </a:prstTxWarp>
          </a:bodyPr>
          <a:lstStyle/>
          <a:p>
            <a:pPr eaLnBrk="1" hangingPunct="1">
              <a:spcBef>
                <a:spcPct val="0"/>
              </a:spcBef>
              <a:buFontTx/>
              <a:buNone/>
            </a:pPr>
            <a:endParaRPr lang="fa-IR" altLang="fa-IR"/>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
        <p:cNvGrpSpPr/>
        <p:nvPr/>
      </p:nvGrpSpPr>
      <p:grpSpPr>
        <a:xfrm>
          <a:off x="0" y="0"/>
          <a:ext cx="0" cy="0"/>
          <a:chOff x="0" y="0"/>
          <a:chExt cx="0" cy="0"/>
        </a:xfrm>
      </p:grpSpPr>
      <p:sp>
        <p:nvSpPr>
          <p:cNvPr id="28674" name="Shape 353"/>
          <p:cNvSpPr>
            <a:spLocks noGrp="1" noRot="1" noChangeAspect="1" noTextEdit="1"/>
          </p:cNvSpPr>
          <p:nvPr>
            <p:ph type="sldImg" idx="2"/>
          </p:nvPr>
        </p:nvSpPr>
        <p:spPr>
          <a:xfrm>
            <a:off x="1143000" y="685800"/>
            <a:ext cx="4572000" cy="3429000"/>
          </a:xfrm>
          <a:ln>
            <a:headEnd/>
            <a:tailEnd/>
          </a:ln>
        </p:spPr>
      </p:sp>
      <p:sp>
        <p:nvSpPr>
          <p:cNvPr id="28675" name="Shape 354"/>
          <p:cNvSpPr txBox="1">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numCol="1" compatLnSpc="1">
            <a:prstTxWarp prst="textNoShape">
              <a:avLst/>
            </a:prstTxWarp>
          </a:bodyPr>
          <a:lstStyle/>
          <a:p>
            <a:pPr eaLnBrk="1" hangingPunct="1">
              <a:spcBef>
                <a:spcPct val="0"/>
              </a:spcBef>
              <a:buFontTx/>
              <a:buNone/>
            </a:pPr>
            <a:endParaRPr lang="fa-IR" altLang="fa-IR"/>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
        <p:cNvGrpSpPr/>
        <p:nvPr/>
      </p:nvGrpSpPr>
      <p:grpSpPr>
        <a:xfrm>
          <a:off x="0" y="0"/>
          <a:ext cx="0" cy="0"/>
          <a:chOff x="0" y="0"/>
          <a:chExt cx="0" cy="0"/>
        </a:xfrm>
      </p:grpSpPr>
      <p:sp>
        <p:nvSpPr>
          <p:cNvPr id="28674" name="Shape 353"/>
          <p:cNvSpPr>
            <a:spLocks noGrp="1" noRot="1" noChangeAspect="1" noTextEdit="1"/>
          </p:cNvSpPr>
          <p:nvPr>
            <p:ph type="sldImg" idx="2"/>
          </p:nvPr>
        </p:nvSpPr>
        <p:spPr>
          <a:xfrm>
            <a:off x="1143000" y="685800"/>
            <a:ext cx="4572000" cy="3429000"/>
          </a:xfrm>
          <a:ln>
            <a:headEnd/>
            <a:tailEnd/>
          </a:ln>
        </p:spPr>
      </p:sp>
      <p:sp>
        <p:nvSpPr>
          <p:cNvPr id="28675" name="Shape 354"/>
          <p:cNvSpPr txBox="1">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numCol="1" compatLnSpc="1">
            <a:prstTxWarp prst="textNoShape">
              <a:avLst/>
            </a:prstTxWarp>
          </a:bodyPr>
          <a:lstStyle/>
          <a:p>
            <a:pPr eaLnBrk="1" hangingPunct="1">
              <a:spcBef>
                <a:spcPct val="0"/>
              </a:spcBef>
              <a:buFontTx/>
              <a:buNone/>
            </a:pPr>
            <a:endParaRPr lang="fa-IR" altLang="fa-IR"/>
          </a:p>
        </p:txBody>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
        <p:cNvGrpSpPr/>
        <p:nvPr/>
      </p:nvGrpSpPr>
      <p:grpSpPr>
        <a:xfrm>
          <a:off x="0" y="0"/>
          <a:ext cx="0" cy="0"/>
          <a:chOff x="0" y="0"/>
          <a:chExt cx="0" cy="0"/>
        </a:xfrm>
      </p:grpSpPr>
      <p:sp>
        <p:nvSpPr>
          <p:cNvPr id="28674" name="Shape 353"/>
          <p:cNvSpPr>
            <a:spLocks noGrp="1" noRot="1" noChangeAspect="1" noTextEdit="1"/>
          </p:cNvSpPr>
          <p:nvPr>
            <p:ph type="sldImg" idx="2"/>
          </p:nvPr>
        </p:nvSpPr>
        <p:spPr>
          <a:xfrm>
            <a:off x="1143000" y="685800"/>
            <a:ext cx="4572000" cy="3429000"/>
          </a:xfrm>
          <a:ln>
            <a:headEnd/>
            <a:tailEnd/>
          </a:ln>
        </p:spPr>
      </p:sp>
      <p:sp>
        <p:nvSpPr>
          <p:cNvPr id="28675" name="Shape 354"/>
          <p:cNvSpPr txBox="1">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numCol="1" compatLnSpc="1">
            <a:prstTxWarp prst="textNoShape">
              <a:avLst/>
            </a:prstTxWarp>
          </a:bodyPr>
          <a:lstStyle/>
          <a:p>
            <a:pPr eaLnBrk="1" hangingPunct="1">
              <a:spcBef>
                <a:spcPct val="0"/>
              </a:spcBef>
              <a:buFontTx/>
              <a:buNone/>
            </a:pPr>
            <a:endParaRPr lang="fa-IR" altLang="fa-IR"/>
          </a:p>
        </p:txBody>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
        <p:cNvGrpSpPr/>
        <p:nvPr/>
      </p:nvGrpSpPr>
      <p:grpSpPr>
        <a:xfrm>
          <a:off x="0" y="0"/>
          <a:ext cx="0" cy="0"/>
          <a:chOff x="0" y="0"/>
          <a:chExt cx="0" cy="0"/>
        </a:xfrm>
      </p:grpSpPr>
      <p:sp>
        <p:nvSpPr>
          <p:cNvPr id="28674" name="Shape 353"/>
          <p:cNvSpPr>
            <a:spLocks noGrp="1" noRot="1" noChangeAspect="1" noTextEdit="1"/>
          </p:cNvSpPr>
          <p:nvPr>
            <p:ph type="sldImg" idx="2"/>
          </p:nvPr>
        </p:nvSpPr>
        <p:spPr>
          <a:xfrm>
            <a:off x="1143000" y="685800"/>
            <a:ext cx="4572000" cy="3429000"/>
          </a:xfrm>
          <a:ln>
            <a:headEnd/>
            <a:tailEnd/>
          </a:ln>
        </p:spPr>
      </p:sp>
      <p:sp>
        <p:nvSpPr>
          <p:cNvPr id="28675" name="Shape 354"/>
          <p:cNvSpPr txBox="1">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numCol="1" compatLnSpc="1">
            <a:prstTxWarp prst="textNoShape">
              <a:avLst/>
            </a:prstTxWarp>
          </a:bodyPr>
          <a:lstStyle/>
          <a:p>
            <a:pPr eaLnBrk="1" hangingPunct="1">
              <a:spcBef>
                <a:spcPct val="0"/>
              </a:spcBef>
              <a:buFontTx/>
              <a:buNone/>
            </a:pPr>
            <a:endParaRPr lang="fa-IR" altLang="fa-IR"/>
          </a:p>
        </p:txBody>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
        <p:cNvGrpSpPr/>
        <p:nvPr/>
      </p:nvGrpSpPr>
      <p:grpSpPr>
        <a:xfrm>
          <a:off x="0" y="0"/>
          <a:ext cx="0" cy="0"/>
          <a:chOff x="0" y="0"/>
          <a:chExt cx="0" cy="0"/>
        </a:xfrm>
      </p:grpSpPr>
      <p:sp>
        <p:nvSpPr>
          <p:cNvPr id="28674" name="Shape 353"/>
          <p:cNvSpPr>
            <a:spLocks noGrp="1" noRot="1" noChangeAspect="1" noTextEdit="1"/>
          </p:cNvSpPr>
          <p:nvPr>
            <p:ph type="sldImg" idx="2"/>
          </p:nvPr>
        </p:nvSpPr>
        <p:spPr>
          <a:xfrm>
            <a:off x="1143000" y="685800"/>
            <a:ext cx="4572000" cy="3429000"/>
          </a:xfrm>
          <a:ln>
            <a:headEnd/>
            <a:tailEnd/>
          </a:ln>
        </p:spPr>
      </p:sp>
      <p:sp>
        <p:nvSpPr>
          <p:cNvPr id="28675" name="Shape 354"/>
          <p:cNvSpPr txBox="1">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numCol="1" compatLnSpc="1">
            <a:prstTxWarp prst="textNoShape">
              <a:avLst/>
            </a:prstTxWarp>
          </a:bodyPr>
          <a:lstStyle/>
          <a:p>
            <a:pPr eaLnBrk="1" hangingPunct="1">
              <a:spcBef>
                <a:spcPct val="0"/>
              </a:spcBef>
              <a:buFontTx/>
              <a:buNone/>
            </a:pPr>
            <a:endParaRPr lang="fa-IR" altLang="fa-IR"/>
          </a:p>
        </p:txBody>
      </p:sp>
    </p:spTree>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
        <p:cNvGrpSpPr/>
        <p:nvPr/>
      </p:nvGrpSpPr>
      <p:grpSpPr>
        <a:xfrm>
          <a:off x="0" y="0"/>
          <a:ext cx="0" cy="0"/>
          <a:chOff x="0" y="0"/>
          <a:chExt cx="0" cy="0"/>
        </a:xfrm>
      </p:grpSpPr>
      <p:sp>
        <p:nvSpPr>
          <p:cNvPr id="28674" name="Shape 353"/>
          <p:cNvSpPr>
            <a:spLocks noGrp="1" noRot="1" noChangeAspect="1" noTextEdit="1"/>
          </p:cNvSpPr>
          <p:nvPr>
            <p:ph type="sldImg" idx="2"/>
          </p:nvPr>
        </p:nvSpPr>
        <p:spPr>
          <a:xfrm>
            <a:off x="1143000" y="685800"/>
            <a:ext cx="4572000" cy="3429000"/>
          </a:xfrm>
          <a:ln>
            <a:headEnd/>
            <a:tailEnd/>
          </a:ln>
        </p:spPr>
      </p:sp>
      <p:sp>
        <p:nvSpPr>
          <p:cNvPr id="28675" name="Shape 354"/>
          <p:cNvSpPr txBox="1">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numCol="1" compatLnSpc="1">
            <a:prstTxWarp prst="textNoShape">
              <a:avLst/>
            </a:prstTxWarp>
          </a:bodyPr>
          <a:lstStyle/>
          <a:p>
            <a:pPr eaLnBrk="1" hangingPunct="1">
              <a:spcBef>
                <a:spcPct val="0"/>
              </a:spcBef>
              <a:buFontTx/>
              <a:buNone/>
            </a:pPr>
            <a:endParaRPr lang="fa-IR" altLang="fa-IR"/>
          </a:p>
        </p:txBody>
      </p:sp>
    </p:spTree>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
        <p:cNvGrpSpPr/>
        <p:nvPr/>
      </p:nvGrpSpPr>
      <p:grpSpPr>
        <a:xfrm>
          <a:off x="0" y="0"/>
          <a:ext cx="0" cy="0"/>
          <a:chOff x="0" y="0"/>
          <a:chExt cx="0" cy="0"/>
        </a:xfrm>
      </p:grpSpPr>
      <p:sp>
        <p:nvSpPr>
          <p:cNvPr id="28674" name="Shape 353"/>
          <p:cNvSpPr>
            <a:spLocks noGrp="1" noRot="1" noChangeAspect="1" noTextEdit="1"/>
          </p:cNvSpPr>
          <p:nvPr>
            <p:ph type="sldImg" idx="2"/>
          </p:nvPr>
        </p:nvSpPr>
        <p:spPr>
          <a:xfrm>
            <a:off x="1143000" y="685800"/>
            <a:ext cx="4572000" cy="3429000"/>
          </a:xfrm>
          <a:ln>
            <a:headEnd/>
            <a:tailEnd/>
          </a:ln>
        </p:spPr>
      </p:sp>
      <p:sp>
        <p:nvSpPr>
          <p:cNvPr id="28675" name="Shape 354"/>
          <p:cNvSpPr txBox="1">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numCol="1" compatLnSpc="1">
            <a:prstTxWarp prst="textNoShape">
              <a:avLst/>
            </a:prstTxWarp>
          </a:bodyPr>
          <a:lstStyle/>
          <a:p>
            <a:pPr eaLnBrk="1" hangingPunct="1">
              <a:spcBef>
                <a:spcPct val="0"/>
              </a:spcBef>
              <a:buFontTx/>
              <a:buNone/>
            </a:pPr>
            <a:endParaRPr lang="fa-IR" altLang="fa-IR"/>
          </a:p>
        </p:txBody>
      </p:sp>
    </p:spTree>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
        <p:cNvGrpSpPr/>
        <p:nvPr/>
      </p:nvGrpSpPr>
      <p:grpSpPr>
        <a:xfrm>
          <a:off x="0" y="0"/>
          <a:ext cx="0" cy="0"/>
          <a:chOff x="0" y="0"/>
          <a:chExt cx="0" cy="0"/>
        </a:xfrm>
      </p:grpSpPr>
      <p:sp>
        <p:nvSpPr>
          <p:cNvPr id="28674" name="Shape 353"/>
          <p:cNvSpPr>
            <a:spLocks noGrp="1" noRot="1" noChangeAspect="1" noTextEdit="1"/>
          </p:cNvSpPr>
          <p:nvPr>
            <p:ph type="sldImg" idx="2"/>
          </p:nvPr>
        </p:nvSpPr>
        <p:spPr>
          <a:xfrm>
            <a:off x="1143000" y="685800"/>
            <a:ext cx="4572000" cy="3429000"/>
          </a:xfrm>
          <a:ln>
            <a:headEnd/>
            <a:tailEnd/>
          </a:ln>
        </p:spPr>
      </p:sp>
      <p:sp>
        <p:nvSpPr>
          <p:cNvPr id="28675" name="Shape 354"/>
          <p:cNvSpPr txBox="1">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numCol="1" compatLnSpc="1">
            <a:prstTxWarp prst="textNoShape">
              <a:avLst/>
            </a:prstTxWarp>
          </a:bodyPr>
          <a:lstStyle/>
          <a:p>
            <a:pPr eaLnBrk="1" hangingPunct="1">
              <a:spcBef>
                <a:spcPct val="0"/>
              </a:spcBef>
              <a:buFontTx/>
              <a:buNone/>
            </a:pPr>
            <a:endParaRPr lang="fa-IR" altLang="fa-IR"/>
          </a:p>
        </p:txBody>
      </p:sp>
    </p:spTree>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
        <p:cNvGrpSpPr/>
        <p:nvPr/>
      </p:nvGrpSpPr>
      <p:grpSpPr>
        <a:xfrm>
          <a:off x="0" y="0"/>
          <a:ext cx="0" cy="0"/>
          <a:chOff x="0" y="0"/>
          <a:chExt cx="0" cy="0"/>
        </a:xfrm>
      </p:grpSpPr>
      <p:sp>
        <p:nvSpPr>
          <p:cNvPr id="28674" name="Shape 353"/>
          <p:cNvSpPr>
            <a:spLocks noGrp="1" noRot="1" noChangeAspect="1" noTextEdit="1"/>
          </p:cNvSpPr>
          <p:nvPr>
            <p:ph type="sldImg" idx="2"/>
          </p:nvPr>
        </p:nvSpPr>
        <p:spPr>
          <a:xfrm>
            <a:off x="1143000" y="685800"/>
            <a:ext cx="4572000" cy="3429000"/>
          </a:xfrm>
          <a:ln>
            <a:headEnd/>
            <a:tailEnd/>
          </a:ln>
        </p:spPr>
      </p:sp>
      <p:sp>
        <p:nvSpPr>
          <p:cNvPr id="28675" name="Shape 354"/>
          <p:cNvSpPr txBox="1">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numCol="1" compatLnSpc="1">
            <a:prstTxWarp prst="textNoShape">
              <a:avLst/>
            </a:prstTxWarp>
          </a:bodyPr>
          <a:lstStyle/>
          <a:p>
            <a:pPr eaLnBrk="1" hangingPunct="1">
              <a:spcBef>
                <a:spcPct val="0"/>
              </a:spcBef>
              <a:buFontTx/>
              <a:buNone/>
            </a:pPr>
            <a:endParaRPr lang="fa-IR" altLang="fa-IR"/>
          </a:p>
        </p:txBody>
      </p:sp>
    </p:spTree>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
        <p:cNvGrpSpPr/>
        <p:nvPr/>
      </p:nvGrpSpPr>
      <p:grpSpPr>
        <a:xfrm>
          <a:off x="0" y="0"/>
          <a:ext cx="0" cy="0"/>
          <a:chOff x="0" y="0"/>
          <a:chExt cx="0" cy="0"/>
        </a:xfrm>
      </p:grpSpPr>
      <p:sp>
        <p:nvSpPr>
          <p:cNvPr id="28674" name="Shape 353"/>
          <p:cNvSpPr>
            <a:spLocks noGrp="1" noRot="1" noChangeAspect="1" noTextEdit="1"/>
          </p:cNvSpPr>
          <p:nvPr>
            <p:ph type="sldImg" idx="2"/>
          </p:nvPr>
        </p:nvSpPr>
        <p:spPr>
          <a:xfrm>
            <a:off x="1143000" y="685800"/>
            <a:ext cx="4572000" cy="3429000"/>
          </a:xfrm>
          <a:ln>
            <a:headEnd/>
            <a:tailEnd/>
          </a:ln>
        </p:spPr>
      </p:sp>
      <p:sp>
        <p:nvSpPr>
          <p:cNvPr id="28675" name="Shape 354"/>
          <p:cNvSpPr txBox="1">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numCol="1" compatLnSpc="1">
            <a:prstTxWarp prst="textNoShape">
              <a:avLst/>
            </a:prstTxWarp>
          </a:bodyPr>
          <a:lstStyle/>
          <a:p>
            <a:pPr eaLnBrk="1" hangingPunct="1">
              <a:spcBef>
                <a:spcPct val="0"/>
              </a:spcBef>
              <a:buFontTx/>
              <a:buNone/>
            </a:pPr>
            <a:endParaRPr lang="fa-IR" altLang="fa-IR"/>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cSld name="Title">
    <p:spTree>
      <p:nvGrpSpPr>
        <p:cNvPr id="1" name="Shape 9"/>
        <p:cNvGrpSpPr/>
        <p:nvPr/>
      </p:nvGrpSpPr>
      <p:grpSpPr>
        <a:xfrm>
          <a:off x="0" y="0"/>
          <a:ext cx="0" cy="0"/>
          <a:chOff x="0" y="0"/>
          <a:chExt cx="0" cy="0"/>
        </a:xfrm>
      </p:grpSpPr>
      <p:sp>
        <p:nvSpPr>
          <p:cNvPr id="3" name="Shape 10"/>
          <p:cNvSpPr>
            <a:spLocks noChangeArrowheads="1"/>
          </p:cNvSpPr>
          <p:nvPr/>
        </p:nvSpPr>
        <p:spPr bwMode="auto">
          <a:xfrm>
            <a:off x="7543801" y="876300"/>
            <a:ext cx="1300163" cy="577851"/>
          </a:xfrm>
          <a:prstGeom prst="triangle">
            <a:avLst>
              <a:gd name="adj" fmla="val 32426"/>
            </a:avLst>
          </a:prstGeom>
          <a:solidFill>
            <a:srgbClr val="263248"/>
          </a:solidFill>
          <a:ln>
            <a:noFill/>
          </a:ln>
        </p:spPr>
        <p:txBody>
          <a:bodyPr lIns="91425" tIns="91425" rIns="91425" bIns="91425" anchor="ctr"/>
          <a:lstStyle>
            <a:lvl1pPr>
              <a:defRPr sz="1400">
                <a:solidFill>
                  <a:srgbClr val="000000"/>
                </a:solidFill>
                <a:latin typeface="Arial" charset="0"/>
                <a:cs typeface="Arial" charset="0"/>
                <a:sym typeface="Arial" charset="0"/>
              </a:defRPr>
            </a:lvl1pPr>
            <a:lvl2pPr marL="742950" indent="-285750">
              <a:defRPr sz="1400">
                <a:solidFill>
                  <a:srgbClr val="000000"/>
                </a:solidFill>
                <a:latin typeface="Arial" charset="0"/>
                <a:cs typeface="Arial" charset="0"/>
                <a:sym typeface="Arial" charset="0"/>
              </a:defRPr>
            </a:lvl2pPr>
            <a:lvl3pPr marL="1143000" indent="-228600">
              <a:defRPr sz="1400">
                <a:solidFill>
                  <a:srgbClr val="000000"/>
                </a:solidFill>
                <a:latin typeface="Arial" charset="0"/>
                <a:cs typeface="Arial" charset="0"/>
                <a:sym typeface="Arial" charset="0"/>
              </a:defRPr>
            </a:lvl3pPr>
            <a:lvl4pPr marL="1600200" indent="-228600">
              <a:defRPr sz="1400">
                <a:solidFill>
                  <a:srgbClr val="000000"/>
                </a:solidFill>
                <a:latin typeface="Arial" charset="0"/>
                <a:cs typeface="Arial" charset="0"/>
                <a:sym typeface="Arial" charset="0"/>
              </a:defRPr>
            </a:lvl4pPr>
            <a:lvl5pPr marL="2057400" indent="-228600">
              <a:defRPr sz="1400">
                <a:solidFill>
                  <a:srgbClr val="000000"/>
                </a:solidFill>
                <a:latin typeface="Arial" charset="0"/>
                <a:cs typeface="Arial" charset="0"/>
                <a:sym typeface="Arial" charset="0"/>
              </a:defRPr>
            </a:lvl5pPr>
            <a:lvl6pPr marL="2514600" indent="-228600" eaLnBrk="0" fontAlgn="base" hangingPunct="0">
              <a:spcBef>
                <a:spcPct val="0"/>
              </a:spcBef>
              <a:spcAft>
                <a:spcPct val="0"/>
              </a:spcAft>
              <a:defRPr sz="1400">
                <a:solidFill>
                  <a:srgbClr val="000000"/>
                </a:solidFill>
                <a:latin typeface="Arial" charset="0"/>
                <a:cs typeface="Arial" charset="0"/>
                <a:sym typeface="Arial" charset="0"/>
              </a:defRPr>
            </a:lvl6pPr>
            <a:lvl7pPr marL="2971800" indent="-228600" eaLnBrk="0" fontAlgn="base" hangingPunct="0">
              <a:spcBef>
                <a:spcPct val="0"/>
              </a:spcBef>
              <a:spcAft>
                <a:spcPct val="0"/>
              </a:spcAft>
              <a:defRPr sz="1400">
                <a:solidFill>
                  <a:srgbClr val="000000"/>
                </a:solidFill>
                <a:latin typeface="Arial" charset="0"/>
                <a:cs typeface="Arial" charset="0"/>
                <a:sym typeface="Arial" charset="0"/>
              </a:defRPr>
            </a:lvl7pPr>
            <a:lvl8pPr marL="3429000" indent="-228600" eaLnBrk="0" fontAlgn="base" hangingPunct="0">
              <a:spcBef>
                <a:spcPct val="0"/>
              </a:spcBef>
              <a:spcAft>
                <a:spcPct val="0"/>
              </a:spcAft>
              <a:defRPr sz="1400">
                <a:solidFill>
                  <a:srgbClr val="000000"/>
                </a:solidFill>
                <a:latin typeface="Arial" charset="0"/>
                <a:cs typeface="Arial" charset="0"/>
                <a:sym typeface="Arial" charset="0"/>
              </a:defRPr>
            </a:lvl8pPr>
            <a:lvl9pPr marL="3886200" indent="-228600" eaLnBrk="0" fontAlgn="base" hangingPunct="0">
              <a:spcBef>
                <a:spcPct val="0"/>
              </a:spcBef>
              <a:spcAft>
                <a:spcPct val="0"/>
              </a:spcAft>
              <a:defRPr sz="1400">
                <a:solidFill>
                  <a:srgbClr val="000000"/>
                </a:solidFill>
                <a:latin typeface="Arial" charset="0"/>
                <a:cs typeface="Arial" charset="0"/>
                <a:sym typeface="Arial" charset="0"/>
              </a:defRPr>
            </a:lvl9pPr>
          </a:lstStyle>
          <a:p>
            <a:pPr fontAlgn="base">
              <a:spcBef>
                <a:spcPct val="0"/>
              </a:spcBef>
              <a:spcAft>
                <a:spcPct val="0"/>
              </a:spcAft>
              <a:defRPr/>
            </a:pPr>
            <a:endParaRPr lang="fa-IR" altLang="fa-IR">
              <a:latin typeface="Arvo" charset="0"/>
              <a:sym typeface="Arvo" charset="0"/>
            </a:endParaRPr>
          </a:p>
        </p:txBody>
      </p:sp>
      <p:grpSp>
        <p:nvGrpSpPr>
          <p:cNvPr id="4" name="Shape 11"/>
          <p:cNvGrpSpPr>
            <a:grpSpLocks/>
          </p:cNvGrpSpPr>
          <p:nvPr/>
        </p:nvGrpSpPr>
        <p:grpSpPr bwMode="auto">
          <a:xfrm>
            <a:off x="0" y="-8467"/>
            <a:ext cx="8661400" cy="6866467"/>
            <a:chOff x="0" y="-7088"/>
            <a:chExt cx="8661398" cy="5150588"/>
          </a:xfrm>
        </p:grpSpPr>
        <p:sp>
          <p:nvSpPr>
            <p:cNvPr id="5" name="Shape 12"/>
            <p:cNvSpPr>
              <a:spLocks noChangeArrowheads="1"/>
            </p:cNvSpPr>
            <p:nvPr/>
          </p:nvSpPr>
          <p:spPr bwMode="auto">
            <a:xfrm>
              <a:off x="0" y="-737"/>
              <a:ext cx="3524249" cy="5144237"/>
            </a:xfrm>
            <a:prstGeom prst="rect">
              <a:avLst/>
            </a:prstGeom>
            <a:solidFill>
              <a:srgbClr val="C7D3E6"/>
            </a:solidFill>
            <a:ln>
              <a:noFill/>
            </a:ln>
          </p:spPr>
          <p:txBody>
            <a:bodyPr lIns="91425" tIns="91425" rIns="91425" bIns="91425" anchor="ctr"/>
            <a:lstStyle>
              <a:lvl1pPr>
                <a:defRPr sz="1400">
                  <a:solidFill>
                    <a:srgbClr val="000000"/>
                  </a:solidFill>
                  <a:latin typeface="Arial" panose="020B0604020202020204" pitchFamily="34" charset="0"/>
                  <a:cs typeface="Arial" panose="020B0604020202020204" pitchFamily="34" charset="0"/>
                  <a:sym typeface="Arial" panose="020B0604020202020204" pitchFamily="34" charset="0"/>
                </a:defRPr>
              </a:lvl1pPr>
              <a:lvl2pPr marL="742950" indent="-285750">
                <a:defRPr sz="1400">
                  <a:solidFill>
                    <a:srgbClr val="000000"/>
                  </a:solidFill>
                  <a:latin typeface="Arial" panose="020B0604020202020204" pitchFamily="34" charset="0"/>
                  <a:cs typeface="Arial" panose="020B0604020202020204" pitchFamily="34" charset="0"/>
                  <a:sym typeface="Arial" panose="020B0604020202020204" pitchFamily="34" charset="0"/>
                </a:defRPr>
              </a:lvl2pPr>
              <a:lvl3pPr marL="1143000" indent="-228600">
                <a:defRPr sz="1400">
                  <a:solidFill>
                    <a:srgbClr val="000000"/>
                  </a:solidFill>
                  <a:latin typeface="Arial" panose="020B0604020202020204" pitchFamily="34" charset="0"/>
                  <a:cs typeface="Arial" panose="020B0604020202020204" pitchFamily="34" charset="0"/>
                  <a:sym typeface="Arial" panose="020B0604020202020204" pitchFamily="34" charset="0"/>
                </a:defRPr>
              </a:lvl3pPr>
              <a:lvl4pPr marL="1600200" indent="-228600">
                <a:defRPr sz="1400">
                  <a:solidFill>
                    <a:srgbClr val="000000"/>
                  </a:solidFill>
                  <a:latin typeface="Arial" panose="020B0604020202020204" pitchFamily="34" charset="0"/>
                  <a:cs typeface="Arial" panose="020B0604020202020204" pitchFamily="34" charset="0"/>
                  <a:sym typeface="Arial" panose="020B0604020202020204" pitchFamily="34" charset="0"/>
                </a:defRPr>
              </a:lvl4pPr>
              <a:lvl5pPr marL="2057400" indent="-228600">
                <a:defRPr sz="1400">
                  <a:solidFill>
                    <a:srgbClr val="000000"/>
                  </a:solidFill>
                  <a:latin typeface="Arial" panose="020B0604020202020204" pitchFamily="34" charset="0"/>
                  <a:cs typeface="Arial" panose="020B0604020202020204" pitchFamily="34" charset="0"/>
                  <a:sym typeface="Arial" panose="020B0604020202020204" pitchFamily="34" charset="0"/>
                </a:defRPr>
              </a:lvl5pPr>
              <a:lvl6pPr marL="2514600" indent="-228600" eaLnBrk="0" fontAlgn="base" hangingPunct="0">
                <a:spcBef>
                  <a:spcPct val="0"/>
                </a:spcBef>
                <a:spcAft>
                  <a:spcPct val="0"/>
                </a:spcAft>
                <a:defRPr sz="1400">
                  <a:solidFill>
                    <a:srgbClr val="000000"/>
                  </a:solidFill>
                  <a:latin typeface="Arial" panose="020B0604020202020204" pitchFamily="34" charset="0"/>
                  <a:cs typeface="Arial" panose="020B0604020202020204" pitchFamily="34" charset="0"/>
                  <a:sym typeface="Arial" panose="020B0604020202020204" pitchFamily="34" charset="0"/>
                </a:defRPr>
              </a:lvl6pPr>
              <a:lvl7pPr marL="2971800" indent="-228600" eaLnBrk="0" fontAlgn="base" hangingPunct="0">
                <a:spcBef>
                  <a:spcPct val="0"/>
                </a:spcBef>
                <a:spcAft>
                  <a:spcPct val="0"/>
                </a:spcAft>
                <a:defRPr sz="1400">
                  <a:solidFill>
                    <a:srgbClr val="000000"/>
                  </a:solidFill>
                  <a:latin typeface="Arial" panose="020B0604020202020204" pitchFamily="34" charset="0"/>
                  <a:cs typeface="Arial" panose="020B0604020202020204" pitchFamily="34" charset="0"/>
                  <a:sym typeface="Arial" panose="020B0604020202020204" pitchFamily="34" charset="0"/>
                </a:defRPr>
              </a:lvl7pPr>
              <a:lvl8pPr marL="3429000" indent="-228600" eaLnBrk="0" fontAlgn="base" hangingPunct="0">
                <a:spcBef>
                  <a:spcPct val="0"/>
                </a:spcBef>
                <a:spcAft>
                  <a:spcPct val="0"/>
                </a:spcAft>
                <a:defRPr sz="1400">
                  <a:solidFill>
                    <a:srgbClr val="000000"/>
                  </a:solidFill>
                  <a:latin typeface="Arial" panose="020B0604020202020204" pitchFamily="34" charset="0"/>
                  <a:cs typeface="Arial" panose="020B0604020202020204" pitchFamily="34" charset="0"/>
                  <a:sym typeface="Arial" panose="020B0604020202020204" pitchFamily="34" charset="0"/>
                </a:defRPr>
              </a:lvl8pPr>
              <a:lvl9pPr marL="3886200" indent="-228600" eaLnBrk="0" fontAlgn="base" hangingPunct="0">
                <a:spcBef>
                  <a:spcPct val="0"/>
                </a:spcBef>
                <a:spcAft>
                  <a:spcPct val="0"/>
                </a:spcAft>
                <a:defRPr sz="1400">
                  <a:solidFill>
                    <a:srgbClr val="000000"/>
                  </a:solidFill>
                  <a:latin typeface="Arial" panose="020B0604020202020204" pitchFamily="34" charset="0"/>
                  <a:cs typeface="Arial" panose="020B0604020202020204" pitchFamily="34" charset="0"/>
                  <a:sym typeface="Arial" panose="020B0604020202020204" pitchFamily="34" charset="0"/>
                </a:defRPr>
              </a:lvl9pPr>
            </a:lstStyle>
            <a:p>
              <a:pPr fontAlgn="base">
                <a:spcBef>
                  <a:spcPct val="0"/>
                </a:spcBef>
                <a:spcAft>
                  <a:spcPct val="0"/>
                </a:spcAft>
                <a:defRPr/>
              </a:pPr>
              <a:endParaRPr lang="fa-IR" altLang="fa-IR"/>
            </a:p>
          </p:txBody>
        </p:sp>
        <p:sp>
          <p:nvSpPr>
            <p:cNvPr id="6" name="Shape 13"/>
            <p:cNvSpPr>
              <a:spLocks noChangeArrowheads="1"/>
            </p:cNvSpPr>
            <p:nvPr/>
          </p:nvSpPr>
          <p:spPr bwMode="auto">
            <a:xfrm rot="10800000" flipH="1">
              <a:off x="3517899" y="-7088"/>
              <a:ext cx="5143499" cy="5144237"/>
            </a:xfrm>
            <a:prstGeom prst="rtTriangle">
              <a:avLst/>
            </a:prstGeom>
            <a:solidFill>
              <a:srgbClr val="C7D3E6"/>
            </a:solidFill>
            <a:ln>
              <a:noFill/>
            </a:ln>
          </p:spPr>
          <p:txBody>
            <a:bodyPr lIns="91425" tIns="91425" rIns="91425" bIns="91425" anchor="ctr"/>
            <a:lstStyle>
              <a:lvl1pPr>
                <a:defRPr sz="1400">
                  <a:solidFill>
                    <a:srgbClr val="000000"/>
                  </a:solidFill>
                  <a:latin typeface="Arial" charset="0"/>
                  <a:cs typeface="Arial" charset="0"/>
                  <a:sym typeface="Arial" charset="0"/>
                </a:defRPr>
              </a:lvl1pPr>
              <a:lvl2pPr marL="742950" indent="-285750">
                <a:defRPr sz="1400">
                  <a:solidFill>
                    <a:srgbClr val="000000"/>
                  </a:solidFill>
                  <a:latin typeface="Arial" charset="0"/>
                  <a:cs typeface="Arial" charset="0"/>
                  <a:sym typeface="Arial" charset="0"/>
                </a:defRPr>
              </a:lvl2pPr>
              <a:lvl3pPr marL="1143000" indent="-228600">
                <a:defRPr sz="1400">
                  <a:solidFill>
                    <a:srgbClr val="000000"/>
                  </a:solidFill>
                  <a:latin typeface="Arial" charset="0"/>
                  <a:cs typeface="Arial" charset="0"/>
                  <a:sym typeface="Arial" charset="0"/>
                </a:defRPr>
              </a:lvl3pPr>
              <a:lvl4pPr marL="1600200" indent="-228600">
                <a:defRPr sz="1400">
                  <a:solidFill>
                    <a:srgbClr val="000000"/>
                  </a:solidFill>
                  <a:latin typeface="Arial" charset="0"/>
                  <a:cs typeface="Arial" charset="0"/>
                  <a:sym typeface="Arial" charset="0"/>
                </a:defRPr>
              </a:lvl4pPr>
              <a:lvl5pPr marL="2057400" indent="-228600">
                <a:defRPr sz="1400">
                  <a:solidFill>
                    <a:srgbClr val="000000"/>
                  </a:solidFill>
                  <a:latin typeface="Arial" charset="0"/>
                  <a:cs typeface="Arial" charset="0"/>
                  <a:sym typeface="Arial" charset="0"/>
                </a:defRPr>
              </a:lvl5pPr>
              <a:lvl6pPr marL="2514600" indent="-228600" eaLnBrk="0" fontAlgn="base" hangingPunct="0">
                <a:spcBef>
                  <a:spcPct val="0"/>
                </a:spcBef>
                <a:spcAft>
                  <a:spcPct val="0"/>
                </a:spcAft>
                <a:defRPr sz="1400">
                  <a:solidFill>
                    <a:srgbClr val="000000"/>
                  </a:solidFill>
                  <a:latin typeface="Arial" charset="0"/>
                  <a:cs typeface="Arial" charset="0"/>
                  <a:sym typeface="Arial" charset="0"/>
                </a:defRPr>
              </a:lvl6pPr>
              <a:lvl7pPr marL="2971800" indent="-228600" eaLnBrk="0" fontAlgn="base" hangingPunct="0">
                <a:spcBef>
                  <a:spcPct val="0"/>
                </a:spcBef>
                <a:spcAft>
                  <a:spcPct val="0"/>
                </a:spcAft>
                <a:defRPr sz="1400">
                  <a:solidFill>
                    <a:srgbClr val="000000"/>
                  </a:solidFill>
                  <a:latin typeface="Arial" charset="0"/>
                  <a:cs typeface="Arial" charset="0"/>
                  <a:sym typeface="Arial" charset="0"/>
                </a:defRPr>
              </a:lvl7pPr>
              <a:lvl8pPr marL="3429000" indent="-228600" eaLnBrk="0" fontAlgn="base" hangingPunct="0">
                <a:spcBef>
                  <a:spcPct val="0"/>
                </a:spcBef>
                <a:spcAft>
                  <a:spcPct val="0"/>
                </a:spcAft>
                <a:defRPr sz="1400">
                  <a:solidFill>
                    <a:srgbClr val="000000"/>
                  </a:solidFill>
                  <a:latin typeface="Arial" charset="0"/>
                  <a:cs typeface="Arial" charset="0"/>
                  <a:sym typeface="Arial" charset="0"/>
                </a:defRPr>
              </a:lvl8pPr>
              <a:lvl9pPr marL="3886200" indent="-228600" eaLnBrk="0" fontAlgn="base" hangingPunct="0">
                <a:spcBef>
                  <a:spcPct val="0"/>
                </a:spcBef>
                <a:spcAft>
                  <a:spcPct val="0"/>
                </a:spcAft>
                <a:defRPr sz="1400">
                  <a:solidFill>
                    <a:srgbClr val="000000"/>
                  </a:solidFill>
                  <a:latin typeface="Arial" charset="0"/>
                  <a:cs typeface="Arial" charset="0"/>
                  <a:sym typeface="Arial" charset="0"/>
                </a:defRPr>
              </a:lvl9pPr>
            </a:lstStyle>
            <a:p>
              <a:pPr fontAlgn="base">
                <a:spcBef>
                  <a:spcPct val="0"/>
                </a:spcBef>
                <a:spcAft>
                  <a:spcPct val="0"/>
                </a:spcAft>
                <a:defRPr/>
              </a:pPr>
              <a:endParaRPr lang="fa-IR" altLang="fa-IR">
                <a:latin typeface="Arvo" charset="0"/>
                <a:sym typeface="Arvo" charset="0"/>
              </a:endParaRPr>
            </a:p>
          </p:txBody>
        </p:sp>
      </p:grpSp>
      <p:grpSp>
        <p:nvGrpSpPr>
          <p:cNvPr id="7" name="Shape 14"/>
          <p:cNvGrpSpPr>
            <a:grpSpLocks/>
          </p:cNvGrpSpPr>
          <p:nvPr/>
        </p:nvGrpSpPr>
        <p:grpSpPr bwMode="auto">
          <a:xfrm rot="10800000" flipH="1">
            <a:off x="0" y="1454151"/>
            <a:ext cx="8847138" cy="3949700"/>
            <a:chOff x="-8178042" y="-4493254"/>
            <a:chExt cx="19483598" cy="6522736"/>
          </a:xfrm>
        </p:grpSpPr>
        <p:sp>
          <p:nvSpPr>
            <p:cNvPr id="8" name="Shape 15"/>
            <p:cNvSpPr>
              <a:spLocks noChangeArrowheads="1"/>
            </p:cNvSpPr>
            <p:nvPr/>
          </p:nvSpPr>
          <p:spPr bwMode="auto">
            <a:xfrm>
              <a:off x="-8178042" y="-4493254"/>
              <a:ext cx="12966924" cy="6522736"/>
            </a:xfrm>
            <a:prstGeom prst="rect">
              <a:avLst/>
            </a:prstGeom>
            <a:solidFill>
              <a:srgbClr val="3F5378"/>
            </a:solidFill>
            <a:ln>
              <a:noFill/>
            </a:ln>
          </p:spPr>
          <p:txBody>
            <a:bodyPr lIns="91425" tIns="91425" rIns="91425" bIns="91425" anchor="ctr"/>
            <a:lstStyle>
              <a:lvl1pPr>
                <a:defRPr sz="1400">
                  <a:solidFill>
                    <a:srgbClr val="000000"/>
                  </a:solidFill>
                  <a:latin typeface="Arial" charset="0"/>
                  <a:cs typeface="Arial" charset="0"/>
                  <a:sym typeface="Arial" charset="0"/>
                </a:defRPr>
              </a:lvl1pPr>
              <a:lvl2pPr marL="742950" indent="-285750">
                <a:defRPr sz="1400">
                  <a:solidFill>
                    <a:srgbClr val="000000"/>
                  </a:solidFill>
                  <a:latin typeface="Arial" charset="0"/>
                  <a:cs typeface="Arial" charset="0"/>
                  <a:sym typeface="Arial" charset="0"/>
                </a:defRPr>
              </a:lvl2pPr>
              <a:lvl3pPr marL="1143000" indent="-228600">
                <a:defRPr sz="1400">
                  <a:solidFill>
                    <a:srgbClr val="000000"/>
                  </a:solidFill>
                  <a:latin typeface="Arial" charset="0"/>
                  <a:cs typeface="Arial" charset="0"/>
                  <a:sym typeface="Arial" charset="0"/>
                </a:defRPr>
              </a:lvl3pPr>
              <a:lvl4pPr marL="1600200" indent="-228600">
                <a:defRPr sz="1400">
                  <a:solidFill>
                    <a:srgbClr val="000000"/>
                  </a:solidFill>
                  <a:latin typeface="Arial" charset="0"/>
                  <a:cs typeface="Arial" charset="0"/>
                  <a:sym typeface="Arial" charset="0"/>
                </a:defRPr>
              </a:lvl4pPr>
              <a:lvl5pPr marL="2057400" indent="-228600">
                <a:defRPr sz="1400">
                  <a:solidFill>
                    <a:srgbClr val="000000"/>
                  </a:solidFill>
                  <a:latin typeface="Arial" charset="0"/>
                  <a:cs typeface="Arial" charset="0"/>
                  <a:sym typeface="Arial" charset="0"/>
                </a:defRPr>
              </a:lvl5pPr>
              <a:lvl6pPr marL="2514600" indent="-228600" eaLnBrk="0" fontAlgn="base" hangingPunct="0">
                <a:spcBef>
                  <a:spcPct val="0"/>
                </a:spcBef>
                <a:spcAft>
                  <a:spcPct val="0"/>
                </a:spcAft>
                <a:defRPr sz="1400">
                  <a:solidFill>
                    <a:srgbClr val="000000"/>
                  </a:solidFill>
                  <a:latin typeface="Arial" charset="0"/>
                  <a:cs typeface="Arial" charset="0"/>
                  <a:sym typeface="Arial" charset="0"/>
                </a:defRPr>
              </a:lvl6pPr>
              <a:lvl7pPr marL="2971800" indent="-228600" eaLnBrk="0" fontAlgn="base" hangingPunct="0">
                <a:spcBef>
                  <a:spcPct val="0"/>
                </a:spcBef>
                <a:spcAft>
                  <a:spcPct val="0"/>
                </a:spcAft>
                <a:defRPr sz="1400">
                  <a:solidFill>
                    <a:srgbClr val="000000"/>
                  </a:solidFill>
                  <a:latin typeface="Arial" charset="0"/>
                  <a:cs typeface="Arial" charset="0"/>
                  <a:sym typeface="Arial" charset="0"/>
                </a:defRPr>
              </a:lvl7pPr>
              <a:lvl8pPr marL="3429000" indent="-228600" eaLnBrk="0" fontAlgn="base" hangingPunct="0">
                <a:spcBef>
                  <a:spcPct val="0"/>
                </a:spcBef>
                <a:spcAft>
                  <a:spcPct val="0"/>
                </a:spcAft>
                <a:defRPr sz="1400">
                  <a:solidFill>
                    <a:srgbClr val="000000"/>
                  </a:solidFill>
                  <a:latin typeface="Arial" charset="0"/>
                  <a:cs typeface="Arial" charset="0"/>
                  <a:sym typeface="Arial" charset="0"/>
                </a:defRPr>
              </a:lvl8pPr>
              <a:lvl9pPr marL="3886200" indent="-228600" eaLnBrk="0" fontAlgn="base" hangingPunct="0">
                <a:spcBef>
                  <a:spcPct val="0"/>
                </a:spcBef>
                <a:spcAft>
                  <a:spcPct val="0"/>
                </a:spcAft>
                <a:defRPr sz="1400">
                  <a:solidFill>
                    <a:srgbClr val="000000"/>
                  </a:solidFill>
                  <a:latin typeface="Arial" charset="0"/>
                  <a:cs typeface="Arial" charset="0"/>
                  <a:sym typeface="Arial" charset="0"/>
                </a:defRPr>
              </a:lvl9pPr>
            </a:lstStyle>
            <a:p>
              <a:pPr fontAlgn="base">
                <a:spcBef>
                  <a:spcPct val="0"/>
                </a:spcBef>
                <a:spcAft>
                  <a:spcPct val="0"/>
                </a:spcAft>
                <a:defRPr/>
              </a:pPr>
              <a:endParaRPr lang="fa-IR" altLang="fa-IR">
                <a:latin typeface="Arvo" charset="0"/>
                <a:sym typeface="Arvo" charset="0"/>
              </a:endParaRPr>
            </a:p>
          </p:txBody>
        </p:sp>
        <p:sp>
          <p:nvSpPr>
            <p:cNvPr id="9" name="Shape 16"/>
            <p:cNvSpPr>
              <a:spLocks noChangeArrowheads="1"/>
            </p:cNvSpPr>
            <p:nvPr/>
          </p:nvSpPr>
          <p:spPr bwMode="auto">
            <a:xfrm>
              <a:off x="4813353" y="-4493254"/>
              <a:ext cx="6523666" cy="6522736"/>
            </a:xfrm>
            <a:prstGeom prst="rtTriangle">
              <a:avLst/>
            </a:prstGeom>
            <a:solidFill>
              <a:srgbClr val="3F5378"/>
            </a:solidFill>
            <a:ln>
              <a:noFill/>
            </a:ln>
          </p:spPr>
          <p:txBody>
            <a:bodyPr lIns="91425" tIns="91425" rIns="91425" bIns="91425" anchor="ctr"/>
            <a:lstStyle>
              <a:lvl1pPr>
                <a:defRPr sz="1400">
                  <a:solidFill>
                    <a:srgbClr val="000000"/>
                  </a:solidFill>
                  <a:latin typeface="Arial" charset="0"/>
                  <a:cs typeface="Arial" charset="0"/>
                  <a:sym typeface="Arial" charset="0"/>
                </a:defRPr>
              </a:lvl1pPr>
              <a:lvl2pPr marL="742950" indent="-285750">
                <a:defRPr sz="1400">
                  <a:solidFill>
                    <a:srgbClr val="000000"/>
                  </a:solidFill>
                  <a:latin typeface="Arial" charset="0"/>
                  <a:cs typeface="Arial" charset="0"/>
                  <a:sym typeface="Arial" charset="0"/>
                </a:defRPr>
              </a:lvl2pPr>
              <a:lvl3pPr marL="1143000" indent="-228600">
                <a:defRPr sz="1400">
                  <a:solidFill>
                    <a:srgbClr val="000000"/>
                  </a:solidFill>
                  <a:latin typeface="Arial" charset="0"/>
                  <a:cs typeface="Arial" charset="0"/>
                  <a:sym typeface="Arial" charset="0"/>
                </a:defRPr>
              </a:lvl3pPr>
              <a:lvl4pPr marL="1600200" indent="-228600">
                <a:defRPr sz="1400">
                  <a:solidFill>
                    <a:srgbClr val="000000"/>
                  </a:solidFill>
                  <a:latin typeface="Arial" charset="0"/>
                  <a:cs typeface="Arial" charset="0"/>
                  <a:sym typeface="Arial" charset="0"/>
                </a:defRPr>
              </a:lvl4pPr>
              <a:lvl5pPr marL="2057400" indent="-228600">
                <a:defRPr sz="1400">
                  <a:solidFill>
                    <a:srgbClr val="000000"/>
                  </a:solidFill>
                  <a:latin typeface="Arial" charset="0"/>
                  <a:cs typeface="Arial" charset="0"/>
                  <a:sym typeface="Arial" charset="0"/>
                </a:defRPr>
              </a:lvl5pPr>
              <a:lvl6pPr marL="2514600" indent="-228600" eaLnBrk="0" fontAlgn="base" hangingPunct="0">
                <a:spcBef>
                  <a:spcPct val="0"/>
                </a:spcBef>
                <a:spcAft>
                  <a:spcPct val="0"/>
                </a:spcAft>
                <a:defRPr sz="1400">
                  <a:solidFill>
                    <a:srgbClr val="000000"/>
                  </a:solidFill>
                  <a:latin typeface="Arial" charset="0"/>
                  <a:cs typeface="Arial" charset="0"/>
                  <a:sym typeface="Arial" charset="0"/>
                </a:defRPr>
              </a:lvl6pPr>
              <a:lvl7pPr marL="2971800" indent="-228600" eaLnBrk="0" fontAlgn="base" hangingPunct="0">
                <a:spcBef>
                  <a:spcPct val="0"/>
                </a:spcBef>
                <a:spcAft>
                  <a:spcPct val="0"/>
                </a:spcAft>
                <a:defRPr sz="1400">
                  <a:solidFill>
                    <a:srgbClr val="000000"/>
                  </a:solidFill>
                  <a:latin typeface="Arial" charset="0"/>
                  <a:cs typeface="Arial" charset="0"/>
                  <a:sym typeface="Arial" charset="0"/>
                </a:defRPr>
              </a:lvl7pPr>
              <a:lvl8pPr marL="3429000" indent="-228600" eaLnBrk="0" fontAlgn="base" hangingPunct="0">
                <a:spcBef>
                  <a:spcPct val="0"/>
                </a:spcBef>
                <a:spcAft>
                  <a:spcPct val="0"/>
                </a:spcAft>
                <a:defRPr sz="1400">
                  <a:solidFill>
                    <a:srgbClr val="000000"/>
                  </a:solidFill>
                  <a:latin typeface="Arial" charset="0"/>
                  <a:cs typeface="Arial" charset="0"/>
                  <a:sym typeface="Arial" charset="0"/>
                </a:defRPr>
              </a:lvl8pPr>
              <a:lvl9pPr marL="3886200" indent="-228600" eaLnBrk="0" fontAlgn="base" hangingPunct="0">
                <a:spcBef>
                  <a:spcPct val="0"/>
                </a:spcBef>
                <a:spcAft>
                  <a:spcPct val="0"/>
                </a:spcAft>
                <a:defRPr sz="1400">
                  <a:solidFill>
                    <a:srgbClr val="000000"/>
                  </a:solidFill>
                  <a:latin typeface="Arial" charset="0"/>
                  <a:cs typeface="Arial" charset="0"/>
                  <a:sym typeface="Arial" charset="0"/>
                </a:defRPr>
              </a:lvl9pPr>
            </a:lstStyle>
            <a:p>
              <a:pPr fontAlgn="base">
                <a:spcBef>
                  <a:spcPct val="0"/>
                </a:spcBef>
                <a:spcAft>
                  <a:spcPct val="0"/>
                </a:spcAft>
                <a:defRPr/>
              </a:pPr>
              <a:endParaRPr lang="fa-IR" altLang="fa-IR">
                <a:latin typeface="Arvo" charset="0"/>
                <a:sym typeface="Arvo" charset="0"/>
              </a:endParaRPr>
            </a:p>
          </p:txBody>
        </p:sp>
      </p:grpSp>
      <p:grpSp>
        <p:nvGrpSpPr>
          <p:cNvPr id="10" name="Shape 17"/>
          <p:cNvGrpSpPr>
            <a:grpSpLocks/>
          </p:cNvGrpSpPr>
          <p:nvPr/>
        </p:nvGrpSpPr>
        <p:grpSpPr bwMode="auto">
          <a:xfrm>
            <a:off x="3676650" y="5704418"/>
            <a:ext cx="5481638" cy="577849"/>
            <a:chOff x="5582265" y="4646738"/>
            <a:chExt cx="5480829" cy="432996"/>
          </a:xfrm>
        </p:grpSpPr>
        <p:sp>
          <p:nvSpPr>
            <p:cNvPr id="11" name="Shape 18"/>
            <p:cNvSpPr>
              <a:spLocks noChangeArrowheads="1"/>
            </p:cNvSpPr>
            <p:nvPr/>
          </p:nvSpPr>
          <p:spPr bwMode="auto">
            <a:xfrm rot="10800000">
              <a:off x="5582265" y="4948091"/>
              <a:ext cx="393642" cy="131643"/>
            </a:xfrm>
            <a:prstGeom prst="triangle">
              <a:avLst>
                <a:gd name="adj" fmla="val 32426"/>
              </a:avLst>
            </a:prstGeom>
            <a:solidFill>
              <a:srgbClr val="D26F00"/>
            </a:solidFill>
            <a:ln>
              <a:noFill/>
            </a:ln>
          </p:spPr>
          <p:txBody>
            <a:bodyPr lIns="91425" tIns="91425" rIns="91425" bIns="91425" anchor="ctr"/>
            <a:lstStyle>
              <a:lvl1pPr>
                <a:defRPr sz="1400">
                  <a:solidFill>
                    <a:srgbClr val="000000"/>
                  </a:solidFill>
                  <a:latin typeface="Arial" panose="020B0604020202020204" pitchFamily="34" charset="0"/>
                  <a:cs typeface="Arial" panose="020B0604020202020204" pitchFamily="34" charset="0"/>
                  <a:sym typeface="Arial" panose="020B0604020202020204" pitchFamily="34" charset="0"/>
                </a:defRPr>
              </a:lvl1pPr>
              <a:lvl2pPr marL="742950" indent="-285750">
                <a:defRPr sz="1400">
                  <a:solidFill>
                    <a:srgbClr val="000000"/>
                  </a:solidFill>
                  <a:latin typeface="Arial" panose="020B0604020202020204" pitchFamily="34" charset="0"/>
                  <a:cs typeface="Arial" panose="020B0604020202020204" pitchFamily="34" charset="0"/>
                  <a:sym typeface="Arial" panose="020B0604020202020204" pitchFamily="34" charset="0"/>
                </a:defRPr>
              </a:lvl2pPr>
              <a:lvl3pPr marL="1143000" indent="-228600">
                <a:defRPr sz="1400">
                  <a:solidFill>
                    <a:srgbClr val="000000"/>
                  </a:solidFill>
                  <a:latin typeface="Arial" panose="020B0604020202020204" pitchFamily="34" charset="0"/>
                  <a:cs typeface="Arial" panose="020B0604020202020204" pitchFamily="34" charset="0"/>
                  <a:sym typeface="Arial" panose="020B0604020202020204" pitchFamily="34" charset="0"/>
                </a:defRPr>
              </a:lvl3pPr>
              <a:lvl4pPr marL="1600200" indent="-228600">
                <a:defRPr sz="1400">
                  <a:solidFill>
                    <a:srgbClr val="000000"/>
                  </a:solidFill>
                  <a:latin typeface="Arial" panose="020B0604020202020204" pitchFamily="34" charset="0"/>
                  <a:cs typeface="Arial" panose="020B0604020202020204" pitchFamily="34" charset="0"/>
                  <a:sym typeface="Arial" panose="020B0604020202020204" pitchFamily="34" charset="0"/>
                </a:defRPr>
              </a:lvl4pPr>
              <a:lvl5pPr marL="2057400" indent="-228600">
                <a:defRPr sz="1400">
                  <a:solidFill>
                    <a:srgbClr val="000000"/>
                  </a:solidFill>
                  <a:latin typeface="Arial" panose="020B0604020202020204" pitchFamily="34" charset="0"/>
                  <a:cs typeface="Arial" panose="020B0604020202020204" pitchFamily="34" charset="0"/>
                  <a:sym typeface="Arial" panose="020B0604020202020204" pitchFamily="34" charset="0"/>
                </a:defRPr>
              </a:lvl5pPr>
              <a:lvl6pPr marL="2514600" indent="-228600" eaLnBrk="0" fontAlgn="base" hangingPunct="0">
                <a:spcBef>
                  <a:spcPct val="0"/>
                </a:spcBef>
                <a:spcAft>
                  <a:spcPct val="0"/>
                </a:spcAft>
                <a:defRPr sz="1400">
                  <a:solidFill>
                    <a:srgbClr val="000000"/>
                  </a:solidFill>
                  <a:latin typeface="Arial" panose="020B0604020202020204" pitchFamily="34" charset="0"/>
                  <a:cs typeface="Arial" panose="020B0604020202020204" pitchFamily="34" charset="0"/>
                  <a:sym typeface="Arial" panose="020B0604020202020204" pitchFamily="34" charset="0"/>
                </a:defRPr>
              </a:lvl6pPr>
              <a:lvl7pPr marL="2971800" indent="-228600" eaLnBrk="0" fontAlgn="base" hangingPunct="0">
                <a:spcBef>
                  <a:spcPct val="0"/>
                </a:spcBef>
                <a:spcAft>
                  <a:spcPct val="0"/>
                </a:spcAft>
                <a:defRPr sz="1400">
                  <a:solidFill>
                    <a:srgbClr val="000000"/>
                  </a:solidFill>
                  <a:latin typeface="Arial" panose="020B0604020202020204" pitchFamily="34" charset="0"/>
                  <a:cs typeface="Arial" panose="020B0604020202020204" pitchFamily="34" charset="0"/>
                  <a:sym typeface="Arial" panose="020B0604020202020204" pitchFamily="34" charset="0"/>
                </a:defRPr>
              </a:lvl7pPr>
              <a:lvl8pPr marL="3429000" indent="-228600" eaLnBrk="0" fontAlgn="base" hangingPunct="0">
                <a:spcBef>
                  <a:spcPct val="0"/>
                </a:spcBef>
                <a:spcAft>
                  <a:spcPct val="0"/>
                </a:spcAft>
                <a:defRPr sz="1400">
                  <a:solidFill>
                    <a:srgbClr val="000000"/>
                  </a:solidFill>
                  <a:latin typeface="Arial" panose="020B0604020202020204" pitchFamily="34" charset="0"/>
                  <a:cs typeface="Arial" panose="020B0604020202020204" pitchFamily="34" charset="0"/>
                  <a:sym typeface="Arial" panose="020B0604020202020204" pitchFamily="34" charset="0"/>
                </a:defRPr>
              </a:lvl8pPr>
              <a:lvl9pPr marL="3886200" indent="-228600" eaLnBrk="0" fontAlgn="base" hangingPunct="0">
                <a:spcBef>
                  <a:spcPct val="0"/>
                </a:spcBef>
                <a:spcAft>
                  <a:spcPct val="0"/>
                </a:spcAft>
                <a:defRPr sz="1400">
                  <a:solidFill>
                    <a:srgbClr val="000000"/>
                  </a:solidFill>
                  <a:latin typeface="Arial" panose="020B0604020202020204" pitchFamily="34" charset="0"/>
                  <a:cs typeface="Arial" panose="020B0604020202020204" pitchFamily="34" charset="0"/>
                  <a:sym typeface="Arial" panose="020B0604020202020204" pitchFamily="34" charset="0"/>
                </a:defRPr>
              </a:lvl9pPr>
            </a:lstStyle>
            <a:p>
              <a:pPr fontAlgn="base">
                <a:spcBef>
                  <a:spcPct val="0"/>
                </a:spcBef>
                <a:spcAft>
                  <a:spcPct val="0"/>
                </a:spcAft>
                <a:defRPr/>
              </a:pPr>
              <a:endParaRPr lang="fa-IR" altLang="fa-IR"/>
            </a:p>
          </p:txBody>
        </p:sp>
        <p:grpSp>
          <p:nvGrpSpPr>
            <p:cNvPr id="12" name="Shape 19"/>
            <p:cNvGrpSpPr>
              <a:grpSpLocks/>
            </p:cNvGrpSpPr>
            <p:nvPr/>
          </p:nvGrpSpPr>
          <p:grpSpPr bwMode="auto">
            <a:xfrm flipH="1">
              <a:off x="5585232" y="4646738"/>
              <a:ext cx="5477861" cy="304551"/>
              <a:chOff x="-24158748" y="330075"/>
              <a:chExt cx="30568423" cy="1699506"/>
            </a:xfrm>
          </p:grpSpPr>
          <p:sp>
            <p:nvSpPr>
              <p:cNvPr id="13" name="Shape 20"/>
              <p:cNvSpPr>
                <a:spLocks noChangeArrowheads="1"/>
              </p:cNvSpPr>
              <p:nvPr/>
            </p:nvSpPr>
            <p:spPr bwMode="auto">
              <a:xfrm>
                <a:off x="-24158754" y="330075"/>
                <a:ext cx="28910911" cy="1699361"/>
              </a:xfrm>
              <a:prstGeom prst="rect">
                <a:avLst/>
              </a:prstGeom>
              <a:solidFill>
                <a:srgbClr val="FF9800"/>
              </a:solidFill>
              <a:ln>
                <a:noFill/>
              </a:ln>
            </p:spPr>
            <p:txBody>
              <a:bodyPr lIns="91425" tIns="91425" rIns="91425" bIns="91425" anchor="ctr"/>
              <a:lstStyle>
                <a:lvl1pPr>
                  <a:defRPr sz="1400">
                    <a:solidFill>
                      <a:srgbClr val="000000"/>
                    </a:solidFill>
                    <a:latin typeface="Arial" panose="020B0604020202020204" pitchFamily="34" charset="0"/>
                    <a:cs typeface="Arial" panose="020B0604020202020204" pitchFamily="34" charset="0"/>
                    <a:sym typeface="Arial" panose="020B0604020202020204" pitchFamily="34" charset="0"/>
                  </a:defRPr>
                </a:lvl1pPr>
                <a:lvl2pPr marL="742950" indent="-285750">
                  <a:defRPr sz="1400">
                    <a:solidFill>
                      <a:srgbClr val="000000"/>
                    </a:solidFill>
                    <a:latin typeface="Arial" panose="020B0604020202020204" pitchFamily="34" charset="0"/>
                    <a:cs typeface="Arial" panose="020B0604020202020204" pitchFamily="34" charset="0"/>
                    <a:sym typeface="Arial" panose="020B0604020202020204" pitchFamily="34" charset="0"/>
                  </a:defRPr>
                </a:lvl2pPr>
                <a:lvl3pPr marL="1143000" indent="-228600">
                  <a:defRPr sz="1400">
                    <a:solidFill>
                      <a:srgbClr val="000000"/>
                    </a:solidFill>
                    <a:latin typeface="Arial" panose="020B0604020202020204" pitchFamily="34" charset="0"/>
                    <a:cs typeface="Arial" panose="020B0604020202020204" pitchFamily="34" charset="0"/>
                    <a:sym typeface="Arial" panose="020B0604020202020204" pitchFamily="34" charset="0"/>
                  </a:defRPr>
                </a:lvl3pPr>
                <a:lvl4pPr marL="1600200" indent="-228600">
                  <a:defRPr sz="1400">
                    <a:solidFill>
                      <a:srgbClr val="000000"/>
                    </a:solidFill>
                    <a:latin typeface="Arial" panose="020B0604020202020204" pitchFamily="34" charset="0"/>
                    <a:cs typeface="Arial" panose="020B0604020202020204" pitchFamily="34" charset="0"/>
                    <a:sym typeface="Arial" panose="020B0604020202020204" pitchFamily="34" charset="0"/>
                  </a:defRPr>
                </a:lvl4pPr>
                <a:lvl5pPr marL="2057400" indent="-228600">
                  <a:defRPr sz="1400">
                    <a:solidFill>
                      <a:srgbClr val="000000"/>
                    </a:solidFill>
                    <a:latin typeface="Arial" panose="020B0604020202020204" pitchFamily="34" charset="0"/>
                    <a:cs typeface="Arial" panose="020B0604020202020204" pitchFamily="34" charset="0"/>
                    <a:sym typeface="Arial" panose="020B0604020202020204" pitchFamily="34" charset="0"/>
                  </a:defRPr>
                </a:lvl5pPr>
                <a:lvl6pPr marL="2514600" indent="-228600" eaLnBrk="0" fontAlgn="base" hangingPunct="0">
                  <a:spcBef>
                    <a:spcPct val="0"/>
                  </a:spcBef>
                  <a:spcAft>
                    <a:spcPct val="0"/>
                  </a:spcAft>
                  <a:defRPr sz="1400">
                    <a:solidFill>
                      <a:srgbClr val="000000"/>
                    </a:solidFill>
                    <a:latin typeface="Arial" panose="020B0604020202020204" pitchFamily="34" charset="0"/>
                    <a:cs typeface="Arial" panose="020B0604020202020204" pitchFamily="34" charset="0"/>
                    <a:sym typeface="Arial" panose="020B0604020202020204" pitchFamily="34" charset="0"/>
                  </a:defRPr>
                </a:lvl6pPr>
                <a:lvl7pPr marL="2971800" indent="-228600" eaLnBrk="0" fontAlgn="base" hangingPunct="0">
                  <a:spcBef>
                    <a:spcPct val="0"/>
                  </a:spcBef>
                  <a:spcAft>
                    <a:spcPct val="0"/>
                  </a:spcAft>
                  <a:defRPr sz="1400">
                    <a:solidFill>
                      <a:srgbClr val="000000"/>
                    </a:solidFill>
                    <a:latin typeface="Arial" panose="020B0604020202020204" pitchFamily="34" charset="0"/>
                    <a:cs typeface="Arial" panose="020B0604020202020204" pitchFamily="34" charset="0"/>
                    <a:sym typeface="Arial" panose="020B0604020202020204" pitchFamily="34" charset="0"/>
                  </a:defRPr>
                </a:lvl7pPr>
                <a:lvl8pPr marL="3429000" indent="-228600" eaLnBrk="0" fontAlgn="base" hangingPunct="0">
                  <a:spcBef>
                    <a:spcPct val="0"/>
                  </a:spcBef>
                  <a:spcAft>
                    <a:spcPct val="0"/>
                  </a:spcAft>
                  <a:defRPr sz="1400">
                    <a:solidFill>
                      <a:srgbClr val="000000"/>
                    </a:solidFill>
                    <a:latin typeface="Arial" panose="020B0604020202020204" pitchFamily="34" charset="0"/>
                    <a:cs typeface="Arial" panose="020B0604020202020204" pitchFamily="34" charset="0"/>
                    <a:sym typeface="Arial" panose="020B0604020202020204" pitchFamily="34" charset="0"/>
                  </a:defRPr>
                </a:lvl8pPr>
                <a:lvl9pPr marL="3886200" indent="-228600" eaLnBrk="0" fontAlgn="base" hangingPunct="0">
                  <a:spcBef>
                    <a:spcPct val="0"/>
                  </a:spcBef>
                  <a:spcAft>
                    <a:spcPct val="0"/>
                  </a:spcAft>
                  <a:defRPr sz="1400">
                    <a:solidFill>
                      <a:srgbClr val="000000"/>
                    </a:solidFill>
                    <a:latin typeface="Arial" panose="020B0604020202020204" pitchFamily="34" charset="0"/>
                    <a:cs typeface="Arial" panose="020B0604020202020204" pitchFamily="34" charset="0"/>
                    <a:sym typeface="Arial" panose="020B0604020202020204" pitchFamily="34" charset="0"/>
                  </a:defRPr>
                </a:lvl9pPr>
              </a:lstStyle>
              <a:p>
                <a:pPr fontAlgn="base">
                  <a:spcBef>
                    <a:spcPct val="0"/>
                  </a:spcBef>
                  <a:spcAft>
                    <a:spcPct val="0"/>
                  </a:spcAft>
                  <a:defRPr/>
                </a:pPr>
                <a:endParaRPr lang="fa-IR" altLang="fa-IR"/>
              </a:p>
            </p:txBody>
          </p:sp>
          <p:sp>
            <p:nvSpPr>
              <p:cNvPr id="14" name="Shape 21"/>
              <p:cNvSpPr>
                <a:spLocks noChangeArrowheads="1"/>
              </p:cNvSpPr>
              <p:nvPr/>
            </p:nvSpPr>
            <p:spPr bwMode="auto">
              <a:xfrm>
                <a:off x="4707873" y="330075"/>
                <a:ext cx="1700642" cy="1699361"/>
              </a:xfrm>
              <a:prstGeom prst="rtTriangle">
                <a:avLst/>
              </a:prstGeom>
              <a:solidFill>
                <a:srgbClr val="FF9800"/>
              </a:solidFill>
              <a:ln>
                <a:noFill/>
              </a:ln>
            </p:spPr>
            <p:txBody>
              <a:bodyPr lIns="91425" tIns="91425" rIns="91425" bIns="91425" anchor="ctr"/>
              <a:lstStyle>
                <a:lvl1pPr>
                  <a:defRPr sz="1400">
                    <a:solidFill>
                      <a:srgbClr val="000000"/>
                    </a:solidFill>
                    <a:latin typeface="Arial" panose="020B0604020202020204" pitchFamily="34" charset="0"/>
                    <a:cs typeface="Arial" panose="020B0604020202020204" pitchFamily="34" charset="0"/>
                    <a:sym typeface="Arial" panose="020B0604020202020204" pitchFamily="34" charset="0"/>
                  </a:defRPr>
                </a:lvl1pPr>
                <a:lvl2pPr marL="742950" indent="-285750">
                  <a:defRPr sz="1400">
                    <a:solidFill>
                      <a:srgbClr val="000000"/>
                    </a:solidFill>
                    <a:latin typeface="Arial" panose="020B0604020202020204" pitchFamily="34" charset="0"/>
                    <a:cs typeface="Arial" panose="020B0604020202020204" pitchFamily="34" charset="0"/>
                    <a:sym typeface="Arial" panose="020B0604020202020204" pitchFamily="34" charset="0"/>
                  </a:defRPr>
                </a:lvl2pPr>
                <a:lvl3pPr marL="1143000" indent="-228600">
                  <a:defRPr sz="1400">
                    <a:solidFill>
                      <a:srgbClr val="000000"/>
                    </a:solidFill>
                    <a:latin typeface="Arial" panose="020B0604020202020204" pitchFamily="34" charset="0"/>
                    <a:cs typeface="Arial" panose="020B0604020202020204" pitchFamily="34" charset="0"/>
                    <a:sym typeface="Arial" panose="020B0604020202020204" pitchFamily="34" charset="0"/>
                  </a:defRPr>
                </a:lvl3pPr>
                <a:lvl4pPr marL="1600200" indent="-228600">
                  <a:defRPr sz="1400">
                    <a:solidFill>
                      <a:srgbClr val="000000"/>
                    </a:solidFill>
                    <a:latin typeface="Arial" panose="020B0604020202020204" pitchFamily="34" charset="0"/>
                    <a:cs typeface="Arial" panose="020B0604020202020204" pitchFamily="34" charset="0"/>
                    <a:sym typeface="Arial" panose="020B0604020202020204" pitchFamily="34" charset="0"/>
                  </a:defRPr>
                </a:lvl4pPr>
                <a:lvl5pPr marL="2057400" indent="-228600">
                  <a:defRPr sz="1400">
                    <a:solidFill>
                      <a:srgbClr val="000000"/>
                    </a:solidFill>
                    <a:latin typeface="Arial" panose="020B0604020202020204" pitchFamily="34" charset="0"/>
                    <a:cs typeface="Arial" panose="020B0604020202020204" pitchFamily="34" charset="0"/>
                    <a:sym typeface="Arial" panose="020B0604020202020204" pitchFamily="34" charset="0"/>
                  </a:defRPr>
                </a:lvl5pPr>
                <a:lvl6pPr marL="2514600" indent="-228600" eaLnBrk="0" fontAlgn="base" hangingPunct="0">
                  <a:spcBef>
                    <a:spcPct val="0"/>
                  </a:spcBef>
                  <a:spcAft>
                    <a:spcPct val="0"/>
                  </a:spcAft>
                  <a:defRPr sz="1400">
                    <a:solidFill>
                      <a:srgbClr val="000000"/>
                    </a:solidFill>
                    <a:latin typeface="Arial" panose="020B0604020202020204" pitchFamily="34" charset="0"/>
                    <a:cs typeface="Arial" panose="020B0604020202020204" pitchFamily="34" charset="0"/>
                    <a:sym typeface="Arial" panose="020B0604020202020204" pitchFamily="34" charset="0"/>
                  </a:defRPr>
                </a:lvl6pPr>
                <a:lvl7pPr marL="2971800" indent="-228600" eaLnBrk="0" fontAlgn="base" hangingPunct="0">
                  <a:spcBef>
                    <a:spcPct val="0"/>
                  </a:spcBef>
                  <a:spcAft>
                    <a:spcPct val="0"/>
                  </a:spcAft>
                  <a:defRPr sz="1400">
                    <a:solidFill>
                      <a:srgbClr val="000000"/>
                    </a:solidFill>
                    <a:latin typeface="Arial" panose="020B0604020202020204" pitchFamily="34" charset="0"/>
                    <a:cs typeface="Arial" panose="020B0604020202020204" pitchFamily="34" charset="0"/>
                    <a:sym typeface="Arial" panose="020B0604020202020204" pitchFamily="34" charset="0"/>
                  </a:defRPr>
                </a:lvl7pPr>
                <a:lvl8pPr marL="3429000" indent="-228600" eaLnBrk="0" fontAlgn="base" hangingPunct="0">
                  <a:spcBef>
                    <a:spcPct val="0"/>
                  </a:spcBef>
                  <a:spcAft>
                    <a:spcPct val="0"/>
                  </a:spcAft>
                  <a:defRPr sz="1400">
                    <a:solidFill>
                      <a:srgbClr val="000000"/>
                    </a:solidFill>
                    <a:latin typeface="Arial" panose="020B0604020202020204" pitchFamily="34" charset="0"/>
                    <a:cs typeface="Arial" panose="020B0604020202020204" pitchFamily="34" charset="0"/>
                    <a:sym typeface="Arial" panose="020B0604020202020204" pitchFamily="34" charset="0"/>
                  </a:defRPr>
                </a:lvl8pPr>
                <a:lvl9pPr marL="3886200" indent="-228600" eaLnBrk="0" fontAlgn="base" hangingPunct="0">
                  <a:spcBef>
                    <a:spcPct val="0"/>
                  </a:spcBef>
                  <a:spcAft>
                    <a:spcPct val="0"/>
                  </a:spcAft>
                  <a:defRPr sz="1400">
                    <a:solidFill>
                      <a:srgbClr val="000000"/>
                    </a:solidFill>
                    <a:latin typeface="Arial" panose="020B0604020202020204" pitchFamily="34" charset="0"/>
                    <a:cs typeface="Arial" panose="020B0604020202020204" pitchFamily="34" charset="0"/>
                    <a:sym typeface="Arial" panose="020B0604020202020204" pitchFamily="34" charset="0"/>
                  </a:defRPr>
                </a:lvl9pPr>
              </a:lstStyle>
              <a:p>
                <a:pPr fontAlgn="base">
                  <a:spcBef>
                    <a:spcPct val="0"/>
                  </a:spcBef>
                  <a:spcAft>
                    <a:spcPct val="0"/>
                  </a:spcAft>
                  <a:defRPr/>
                </a:pPr>
                <a:endParaRPr lang="fa-IR" altLang="fa-IR"/>
              </a:p>
            </p:txBody>
          </p:sp>
        </p:grpSp>
      </p:grpSp>
      <p:sp>
        <p:nvSpPr>
          <p:cNvPr id="22" name="Shape 22"/>
          <p:cNvSpPr txBox="1">
            <a:spLocks noGrp="1"/>
          </p:cNvSpPr>
          <p:nvPr>
            <p:ph type="ctrTitle"/>
          </p:nvPr>
        </p:nvSpPr>
        <p:spPr>
          <a:xfrm>
            <a:off x="685800" y="1454333"/>
            <a:ext cx="5367900" cy="3949200"/>
          </a:xfrm>
          <a:prstGeom prst="rect">
            <a:avLst/>
          </a:prstGeom>
        </p:spPr>
        <p:txBody>
          <a:bodyPr/>
          <a:lstStyle>
            <a:lvl1pPr lvl="0">
              <a:spcBef>
                <a:spcPts val="0"/>
              </a:spcBef>
              <a:buSzPts val="4800"/>
              <a:buNone/>
              <a:defRPr sz="4800"/>
            </a:lvl1pPr>
            <a:lvl2pPr lvl="1" algn="ctr">
              <a:spcBef>
                <a:spcPts val="0"/>
              </a:spcBef>
              <a:buSzPts val="4800"/>
              <a:buNone/>
              <a:defRPr sz="4800"/>
            </a:lvl2pPr>
            <a:lvl3pPr lvl="2" algn="ctr">
              <a:spcBef>
                <a:spcPts val="0"/>
              </a:spcBef>
              <a:buSzPts val="4800"/>
              <a:buNone/>
              <a:defRPr sz="4800"/>
            </a:lvl3pPr>
            <a:lvl4pPr lvl="3" algn="ctr">
              <a:spcBef>
                <a:spcPts val="0"/>
              </a:spcBef>
              <a:buSzPts val="4800"/>
              <a:buNone/>
              <a:defRPr sz="4800"/>
            </a:lvl4pPr>
            <a:lvl5pPr lvl="4" algn="ctr">
              <a:spcBef>
                <a:spcPts val="0"/>
              </a:spcBef>
              <a:buSzPts val="4800"/>
              <a:buNone/>
              <a:defRPr sz="4800"/>
            </a:lvl5pPr>
            <a:lvl6pPr lvl="5" algn="ctr">
              <a:spcBef>
                <a:spcPts val="0"/>
              </a:spcBef>
              <a:buSzPts val="4800"/>
              <a:buNone/>
              <a:defRPr sz="4800"/>
            </a:lvl6pPr>
            <a:lvl7pPr lvl="6" algn="ctr">
              <a:spcBef>
                <a:spcPts val="0"/>
              </a:spcBef>
              <a:buSzPts val="4800"/>
              <a:buNone/>
              <a:defRPr sz="4800"/>
            </a:lvl7pPr>
            <a:lvl8pPr lvl="7" algn="ctr">
              <a:spcBef>
                <a:spcPts val="0"/>
              </a:spcBef>
              <a:buSzPts val="4800"/>
              <a:buNone/>
              <a:defRPr sz="4800"/>
            </a:lvl8pPr>
            <a:lvl9pPr lvl="8" algn="ctr">
              <a:spcBef>
                <a:spcPts val="0"/>
              </a:spcBef>
              <a:buSzPts val="4800"/>
              <a:buNone/>
              <a:defRPr sz="4800"/>
            </a:lvl9pPr>
          </a:lstStyle>
          <a:p>
            <a:endParaRPr/>
          </a:p>
        </p:txBody>
      </p:sp>
    </p:spTree>
    <p:extLst>
      <p:ext uri="{BB962C8B-B14F-4D97-AF65-F5344CB8AC3E}">
        <p14:creationId xmlns:p14="http://schemas.microsoft.com/office/powerpoint/2010/main" val="1074006340"/>
      </p:ext>
    </p:extLst>
  </p:cSld>
  <p:clrMapOvr>
    <a:masterClrMapping/>
  </p:clrMapOvr>
  <p:transition spd="slow">
    <p:fade/>
  </p:transition>
</p:sldLayout>
</file>

<file path=ppt/slideLayouts/slideLayout2.xml><?xml version="1.0" encoding="utf-8"?>
<p:sldLayout xmlns:a="http://schemas.openxmlformats.org/drawingml/2006/main" xmlns:r="http://schemas.openxmlformats.org/officeDocument/2006/relationships" xmlns:p="http://schemas.openxmlformats.org/presentationml/2006/main" type="blank">
  <p:cSld name="Blank">
    <p:spTree>
      <p:nvGrpSpPr>
        <p:cNvPr id="1" name="Shape 162"/>
        <p:cNvGrpSpPr/>
        <p:nvPr/>
      </p:nvGrpSpPr>
      <p:grpSpPr>
        <a:xfrm>
          <a:off x="0" y="0"/>
          <a:ext cx="0" cy="0"/>
          <a:chOff x="0" y="0"/>
          <a:chExt cx="0" cy="0"/>
        </a:xfrm>
      </p:grpSpPr>
      <p:grpSp>
        <p:nvGrpSpPr>
          <p:cNvPr id="2" name="Shape 164"/>
          <p:cNvGrpSpPr>
            <a:grpSpLocks/>
          </p:cNvGrpSpPr>
          <p:nvPr/>
        </p:nvGrpSpPr>
        <p:grpSpPr bwMode="auto">
          <a:xfrm>
            <a:off x="6946900" y="5962651"/>
            <a:ext cx="2203450" cy="895349"/>
            <a:chOff x="5575242" y="4472723"/>
            <a:chExt cx="2202830" cy="670795"/>
          </a:xfrm>
        </p:grpSpPr>
        <p:sp>
          <p:nvSpPr>
            <p:cNvPr id="3" name="Shape 165"/>
            <p:cNvSpPr>
              <a:spLocks noChangeArrowheads="1"/>
            </p:cNvSpPr>
            <p:nvPr/>
          </p:nvSpPr>
          <p:spPr bwMode="auto">
            <a:xfrm rot="10800000">
              <a:off x="5575242" y="4948464"/>
              <a:ext cx="393589" cy="131621"/>
            </a:xfrm>
            <a:prstGeom prst="triangle">
              <a:avLst>
                <a:gd name="adj" fmla="val 32426"/>
              </a:avLst>
            </a:prstGeom>
            <a:solidFill>
              <a:srgbClr val="D26F00"/>
            </a:solidFill>
            <a:ln>
              <a:noFill/>
            </a:ln>
          </p:spPr>
          <p:txBody>
            <a:bodyPr lIns="91425" tIns="91425" rIns="91425" bIns="91425" anchor="ctr"/>
            <a:lstStyle>
              <a:lvl1pPr>
                <a:defRPr sz="1400">
                  <a:solidFill>
                    <a:srgbClr val="000000"/>
                  </a:solidFill>
                  <a:latin typeface="Arial" panose="020B0604020202020204" pitchFamily="34" charset="0"/>
                  <a:cs typeface="Arial" panose="020B0604020202020204" pitchFamily="34" charset="0"/>
                  <a:sym typeface="Arial" panose="020B0604020202020204" pitchFamily="34" charset="0"/>
                </a:defRPr>
              </a:lvl1pPr>
              <a:lvl2pPr marL="742950" indent="-285750">
                <a:defRPr sz="1400">
                  <a:solidFill>
                    <a:srgbClr val="000000"/>
                  </a:solidFill>
                  <a:latin typeface="Arial" panose="020B0604020202020204" pitchFamily="34" charset="0"/>
                  <a:cs typeface="Arial" panose="020B0604020202020204" pitchFamily="34" charset="0"/>
                  <a:sym typeface="Arial" panose="020B0604020202020204" pitchFamily="34" charset="0"/>
                </a:defRPr>
              </a:lvl2pPr>
              <a:lvl3pPr marL="1143000" indent="-228600">
                <a:defRPr sz="1400">
                  <a:solidFill>
                    <a:srgbClr val="000000"/>
                  </a:solidFill>
                  <a:latin typeface="Arial" panose="020B0604020202020204" pitchFamily="34" charset="0"/>
                  <a:cs typeface="Arial" panose="020B0604020202020204" pitchFamily="34" charset="0"/>
                  <a:sym typeface="Arial" panose="020B0604020202020204" pitchFamily="34" charset="0"/>
                </a:defRPr>
              </a:lvl3pPr>
              <a:lvl4pPr marL="1600200" indent="-228600">
                <a:defRPr sz="1400">
                  <a:solidFill>
                    <a:srgbClr val="000000"/>
                  </a:solidFill>
                  <a:latin typeface="Arial" panose="020B0604020202020204" pitchFamily="34" charset="0"/>
                  <a:cs typeface="Arial" panose="020B0604020202020204" pitchFamily="34" charset="0"/>
                  <a:sym typeface="Arial" panose="020B0604020202020204" pitchFamily="34" charset="0"/>
                </a:defRPr>
              </a:lvl4pPr>
              <a:lvl5pPr marL="2057400" indent="-228600">
                <a:defRPr sz="1400">
                  <a:solidFill>
                    <a:srgbClr val="000000"/>
                  </a:solidFill>
                  <a:latin typeface="Arial" panose="020B0604020202020204" pitchFamily="34" charset="0"/>
                  <a:cs typeface="Arial" panose="020B0604020202020204" pitchFamily="34" charset="0"/>
                  <a:sym typeface="Arial" panose="020B0604020202020204" pitchFamily="34" charset="0"/>
                </a:defRPr>
              </a:lvl5pPr>
              <a:lvl6pPr marL="2514600" indent="-228600" eaLnBrk="0" fontAlgn="base" hangingPunct="0">
                <a:spcBef>
                  <a:spcPct val="0"/>
                </a:spcBef>
                <a:spcAft>
                  <a:spcPct val="0"/>
                </a:spcAft>
                <a:defRPr sz="1400">
                  <a:solidFill>
                    <a:srgbClr val="000000"/>
                  </a:solidFill>
                  <a:latin typeface="Arial" panose="020B0604020202020204" pitchFamily="34" charset="0"/>
                  <a:cs typeface="Arial" panose="020B0604020202020204" pitchFamily="34" charset="0"/>
                  <a:sym typeface="Arial" panose="020B0604020202020204" pitchFamily="34" charset="0"/>
                </a:defRPr>
              </a:lvl6pPr>
              <a:lvl7pPr marL="2971800" indent="-228600" eaLnBrk="0" fontAlgn="base" hangingPunct="0">
                <a:spcBef>
                  <a:spcPct val="0"/>
                </a:spcBef>
                <a:spcAft>
                  <a:spcPct val="0"/>
                </a:spcAft>
                <a:defRPr sz="1400">
                  <a:solidFill>
                    <a:srgbClr val="000000"/>
                  </a:solidFill>
                  <a:latin typeface="Arial" panose="020B0604020202020204" pitchFamily="34" charset="0"/>
                  <a:cs typeface="Arial" panose="020B0604020202020204" pitchFamily="34" charset="0"/>
                  <a:sym typeface="Arial" panose="020B0604020202020204" pitchFamily="34" charset="0"/>
                </a:defRPr>
              </a:lvl7pPr>
              <a:lvl8pPr marL="3429000" indent="-228600" eaLnBrk="0" fontAlgn="base" hangingPunct="0">
                <a:spcBef>
                  <a:spcPct val="0"/>
                </a:spcBef>
                <a:spcAft>
                  <a:spcPct val="0"/>
                </a:spcAft>
                <a:defRPr sz="1400">
                  <a:solidFill>
                    <a:srgbClr val="000000"/>
                  </a:solidFill>
                  <a:latin typeface="Arial" panose="020B0604020202020204" pitchFamily="34" charset="0"/>
                  <a:cs typeface="Arial" panose="020B0604020202020204" pitchFamily="34" charset="0"/>
                  <a:sym typeface="Arial" panose="020B0604020202020204" pitchFamily="34" charset="0"/>
                </a:defRPr>
              </a:lvl8pPr>
              <a:lvl9pPr marL="3886200" indent="-228600" eaLnBrk="0" fontAlgn="base" hangingPunct="0">
                <a:spcBef>
                  <a:spcPct val="0"/>
                </a:spcBef>
                <a:spcAft>
                  <a:spcPct val="0"/>
                </a:spcAft>
                <a:defRPr sz="1400">
                  <a:solidFill>
                    <a:srgbClr val="000000"/>
                  </a:solidFill>
                  <a:latin typeface="Arial" panose="020B0604020202020204" pitchFamily="34" charset="0"/>
                  <a:cs typeface="Arial" panose="020B0604020202020204" pitchFamily="34" charset="0"/>
                  <a:sym typeface="Arial" panose="020B0604020202020204" pitchFamily="34" charset="0"/>
                </a:defRPr>
              </a:lvl9pPr>
            </a:lstStyle>
            <a:p>
              <a:pPr fontAlgn="base">
                <a:spcBef>
                  <a:spcPct val="0"/>
                </a:spcBef>
                <a:spcAft>
                  <a:spcPct val="0"/>
                </a:spcAft>
                <a:defRPr/>
              </a:pPr>
              <a:endParaRPr lang="fa-IR" altLang="fa-IR"/>
            </a:p>
          </p:txBody>
        </p:sp>
        <p:grpSp>
          <p:nvGrpSpPr>
            <p:cNvPr id="4" name="Shape 166"/>
            <p:cNvGrpSpPr>
              <a:grpSpLocks/>
            </p:cNvGrpSpPr>
            <p:nvPr/>
          </p:nvGrpSpPr>
          <p:grpSpPr bwMode="auto">
            <a:xfrm flipH="1">
              <a:off x="5734850" y="4472723"/>
              <a:ext cx="2040837" cy="670795"/>
              <a:chOff x="1297954" y="330075"/>
              <a:chExt cx="5169293" cy="1699506"/>
            </a:xfrm>
          </p:grpSpPr>
          <p:sp>
            <p:nvSpPr>
              <p:cNvPr id="8" name="Shape 167"/>
              <p:cNvSpPr>
                <a:spLocks noChangeArrowheads="1"/>
              </p:cNvSpPr>
              <p:nvPr/>
            </p:nvSpPr>
            <p:spPr bwMode="auto">
              <a:xfrm>
                <a:off x="1299952" y="330075"/>
                <a:ext cx="3473187" cy="1699506"/>
              </a:xfrm>
              <a:prstGeom prst="rect">
                <a:avLst/>
              </a:prstGeom>
              <a:solidFill>
                <a:srgbClr val="C7D3E6"/>
              </a:solidFill>
              <a:ln>
                <a:noFill/>
              </a:ln>
            </p:spPr>
            <p:txBody>
              <a:bodyPr lIns="91425" tIns="91425" rIns="91425" bIns="91425" anchor="ctr"/>
              <a:lstStyle>
                <a:lvl1pPr>
                  <a:defRPr sz="1400">
                    <a:solidFill>
                      <a:srgbClr val="000000"/>
                    </a:solidFill>
                    <a:latin typeface="Arial" panose="020B0604020202020204" pitchFamily="34" charset="0"/>
                    <a:cs typeface="Arial" panose="020B0604020202020204" pitchFamily="34" charset="0"/>
                    <a:sym typeface="Arial" panose="020B0604020202020204" pitchFamily="34" charset="0"/>
                  </a:defRPr>
                </a:lvl1pPr>
                <a:lvl2pPr marL="742950" indent="-285750">
                  <a:defRPr sz="1400">
                    <a:solidFill>
                      <a:srgbClr val="000000"/>
                    </a:solidFill>
                    <a:latin typeface="Arial" panose="020B0604020202020204" pitchFamily="34" charset="0"/>
                    <a:cs typeface="Arial" panose="020B0604020202020204" pitchFamily="34" charset="0"/>
                    <a:sym typeface="Arial" panose="020B0604020202020204" pitchFamily="34" charset="0"/>
                  </a:defRPr>
                </a:lvl2pPr>
                <a:lvl3pPr marL="1143000" indent="-228600">
                  <a:defRPr sz="1400">
                    <a:solidFill>
                      <a:srgbClr val="000000"/>
                    </a:solidFill>
                    <a:latin typeface="Arial" panose="020B0604020202020204" pitchFamily="34" charset="0"/>
                    <a:cs typeface="Arial" panose="020B0604020202020204" pitchFamily="34" charset="0"/>
                    <a:sym typeface="Arial" panose="020B0604020202020204" pitchFamily="34" charset="0"/>
                  </a:defRPr>
                </a:lvl3pPr>
                <a:lvl4pPr marL="1600200" indent="-228600">
                  <a:defRPr sz="1400">
                    <a:solidFill>
                      <a:srgbClr val="000000"/>
                    </a:solidFill>
                    <a:latin typeface="Arial" panose="020B0604020202020204" pitchFamily="34" charset="0"/>
                    <a:cs typeface="Arial" panose="020B0604020202020204" pitchFamily="34" charset="0"/>
                    <a:sym typeface="Arial" panose="020B0604020202020204" pitchFamily="34" charset="0"/>
                  </a:defRPr>
                </a:lvl4pPr>
                <a:lvl5pPr marL="2057400" indent="-228600">
                  <a:defRPr sz="1400">
                    <a:solidFill>
                      <a:srgbClr val="000000"/>
                    </a:solidFill>
                    <a:latin typeface="Arial" panose="020B0604020202020204" pitchFamily="34" charset="0"/>
                    <a:cs typeface="Arial" panose="020B0604020202020204" pitchFamily="34" charset="0"/>
                    <a:sym typeface="Arial" panose="020B0604020202020204" pitchFamily="34" charset="0"/>
                  </a:defRPr>
                </a:lvl5pPr>
                <a:lvl6pPr marL="2514600" indent="-228600" eaLnBrk="0" fontAlgn="base" hangingPunct="0">
                  <a:spcBef>
                    <a:spcPct val="0"/>
                  </a:spcBef>
                  <a:spcAft>
                    <a:spcPct val="0"/>
                  </a:spcAft>
                  <a:defRPr sz="1400">
                    <a:solidFill>
                      <a:srgbClr val="000000"/>
                    </a:solidFill>
                    <a:latin typeface="Arial" panose="020B0604020202020204" pitchFamily="34" charset="0"/>
                    <a:cs typeface="Arial" panose="020B0604020202020204" pitchFamily="34" charset="0"/>
                    <a:sym typeface="Arial" panose="020B0604020202020204" pitchFamily="34" charset="0"/>
                  </a:defRPr>
                </a:lvl6pPr>
                <a:lvl7pPr marL="2971800" indent="-228600" eaLnBrk="0" fontAlgn="base" hangingPunct="0">
                  <a:spcBef>
                    <a:spcPct val="0"/>
                  </a:spcBef>
                  <a:spcAft>
                    <a:spcPct val="0"/>
                  </a:spcAft>
                  <a:defRPr sz="1400">
                    <a:solidFill>
                      <a:srgbClr val="000000"/>
                    </a:solidFill>
                    <a:latin typeface="Arial" panose="020B0604020202020204" pitchFamily="34" charset="0"/>
                    <a:cs typeface="Arial" panose="020B0604020202020204" pitchFamily="34" charset="0"/>
                    <a:sym typeface="Arial" panose="020B0604020202020204" pitchFamily="34" charset="0"/>
                  </a:defRPr>
                </a:lvl7pPr>
                <a:lvl8pPr marL="3429000" indent="-228600" eaLnBrk="0" fontAlgn="base" hangingPunct="0">
                  <a:spcBef>
                    <a:spcPct val="0"/>
                  </a:spcBef>
                  <a:spcAft>
                    <a:spcPct val="0"/>
                  </a:spcAft>
                  <a:defRPr sz="1400">
                    <a:solidFill>
                      <a:srgbClr val="000000"/>
                    </a:solidFill>
                    <a:latin typeface="Arial" panose="020B0604020202020204" pitchFamily="34" charset="0"/>
                    <a:cs typeface="Arial" panose="020B0604020202020204" pitchFamily="34" charset="0"/>
                    <a:sym typeface="Arial" panose="020B0604020202020204" pitchFamily="34" charset="0"/>
                  </a:defRPr>
                </a:lvl8pPr>
                <a:lvl9pPr marL="3886200" indent="-228600" eaLnBrk="0" fontAlgn="base" hangingPunct="0">
                  <a:spcBef>
                    <a:spcPct val="0"/>
                  </a:spcBef>
                  <a:spcAft>
                    <a:spcPct val="0"/>
                  </a:spcAft>
                  <a:defRPr sz="1400">
                    <a:solidFill>
                      <a:srgbClr val="000000"/>
                    </a:solidFill>
                    <a:latin typeface="Arial" panose="020B0604020202020204" pitchFamily="34" charset="0"/>
                    <a:cs typeface="Arial" panose="020B0604020202020204" pitchFamily="34" charset="0"/>
                    <a:sym typeface="Arial" panose="020B0604020202020204" pitchFamily="34" charset="0"/>
                  </a:defRPr>
                </a:lvl9pPr>
              </a:lstStyle>
              <a:p>
                <a:pPr fontAlgn="base">
                  <a:spcBef>
                    <a:spcPct val="0"/>
                  </a:spcBef>
                  <a:spcAft>
                    <a:spcPct val="0"/>
                  </a:spcAft>
                  <a:defRPr/>
                </a:pPr>
                <a:endParaRPr lang="fa-IR" altLang="fa-IR"/>
              </a:p>
            </p:txBody>
          </p:sp>
          <p:sp>
            <p:nvSpPr>
              <p:cNvPr id="9" name="Shape 168"/>
              <p:cNvSpPr>
                <a:spLocks noChangeArrowheads="1"/>
              </p:cNvSpPr>
              <p:nvPr/>
            </p:nvSpPr>
            <p:spPr bwMode="auto">
              <a:xfrm>
                <a:off x="4769118" y="330075"/>
                <a:ext cx="1696395" cy="1699506"/>
              </a:xfrm>
              <a:prstGeom prst="rtTriangle">
                <a:avLst/>
              </a:prstGeom>
              <a:solidFill>
                <a:srgbClr val="C7D3E6"/>
              </a:solidFill>
              <a:ln>
                <a:noFill/>
              </a:ln>
            </p:spPr>
            <p:txBody>
              <a:bodyPr lIns="91425" tIns="91425" rIns="91425" bIns="91425" anchor="ctr"/>
              <a:lstStyle>
                <a:lvl1pPr>
                  <a:defRPr sz="1400">
                    <a:solidFill>
                      <a:srgbClr val="000000"/>
                    </a:solidFill>
                    <a:latin typeface="Arial" panose="020B0604020202020204" pitchFamily="34" charset="0"/>
                    <a:cs typeface="Arial" panose="020B0604020202020204" pitchFamily="34" charset="0"/>
                    <a:sym typeface="Arial" panose="020B0604020202020204" pitchFamily="34" charset="0"/>
                  </a:defRPr>
                </a:lvl1pPr>
                <a:lvl2pPr marL="742950" indent="-285750">
                  <a:defRPr sz="1400">
                    <a:solidFill>
                      <a:srgbClr val="000000"/>
                    </a:solidFill>
                    <a:latin typeface="Arial" panose="020B0604020202020204" pitchFamily="34" charset="0"/>
                    <a:cs typeface="Arial" panose="020B0604020202020204" pitchFamily="34" charset="0"/>
                    <a:sym typeface="Arial" panose="020B0604020202020204" pitchFamily="34" charset="0"/>
                  </a:defRPr>
                </a:lvl2pPr>
                <a:lvl3pPr marL="1143000" indent="-228600">
                  <a:defRPr sz="1400">
                    <a:solidFill>
                      <a:srgbClr val="000000"/>
                    </a:solidFill>
                    <a:latin typeface="Arial" panose="020B0604020202020204" pitchFamily="34" charset="0"/>
                    <a:cs typeface="Arial" panose="020B0604020202020204" pitchFamily="34" charset="0"/>
                    <a:sym typeface="Arial" panose="020B0604020202020204" pitchFamily="34" charset="0"/>
                  </a:defRPr>
                </a:lvl3pPr>
                <a:lvl4pPr marL="1600200" indent="-228600">
                  <a:defRPr sz="1400">
                    <a:solidFill>
                      <a:srgbClr val="000000"/>
                    </a:solidFill>
                    <a:latin typeface="Arial" panose="020B0604020202020204" pitchFamily="34" charset="0"/>
                    <a:cs typeface="Arial" panose="020B0604020202020204" pitchFamily="34" charset="0"/>
                    <a:sym typeface="Arial" panose="020B0604020202020204" pitchFamily="34" charset="0"/>
                  </a:defRPr>
                </a:lvl4pPr>
                <a:lvl5pPr marL="2057400" indent="-228600">
                  <a:defRPr sz="1400">
                    <a:solidFill>
                      <a:srgbClr val="000000"/>
                    </a:solidFill>
                    <a:latin typeface="Arial" panose="020B0604020202020204" pitchFamily="34" charset="0"/>
                    <a:cs typeface="Arial" panose="020B0604020202020204" pitchFamily="34" charset="0"/>
                    <a:sym typeface="Arial" panose="020B0604020202020204" pitchFamily="34" charset="0"/>
                  </a:defRPr>
                </a:lvl5pPr>
                <a:lvl6pPr marL="2514600" indent="-228600" eaLnBrk="0" fontAlgn="base" hangingPunct="0">
                  <a:spcBef>
                    <a:spcPct val="0"/>
                  </a:spcBef>
                  <a:spcAft>
                    <a:spcPct val="0"/>
                  </a:spcAft>
                  <a:defRPr sz="1400">
                    <a:solidFill>
                      <a:srgbClr val="000000"/>
                    </a:solidFill>
                    <a:latin typeface="Arial" panose="020B0604020202020204" pitchFamily="34" charset="0"/>
                    <a:cs typeface="Arial" panose="020B0604020202020204" pitchFamily="34" charset="0"/>
                    <a:sym typeface="Arial" panose="020B0604020202020204" pitchFamily="34" charset="0"/>
                  </a:defRPr>
                </a:lvl6pPr>
                <a:lvl7pPr marL="2971800" indent="-228600" eaLnBrk="0" fontAlgn="base" hangingPunct="0">
                  <a:spcBef>
                    <a:spcPct val="0"/>
                  </a:spcBef>
                  <a:spcAft>
                    <a:spcPct val="0"/>
                  </a:spcAft>
                  <a:defRPr sz="1400">
                    <a:solidFill>
                      <a:srgbClr val="000000"/>
                    </a:solidFill>
                    <a:latin typeface="Arial" panose="020B0604020202020204" pitchFamily="34" charset="0"/>
                    <a:cs typeface="Arial" panose="020B0604020202020204" pitchFamily="34" charset="0"/>
                    <a:sym typeface="Arial" panose="020B0604020202020204" pitchFamily="34" charset="0"/>
                  </a:defRPr>
                </a:lvl7pPr>
                <a:lvl8pPr marL="3429000" indent="-228600" eaLnBrk="0" fontAlgn="base" hangingPunct="0">
                  <a:spcBef>
                    <a:spcPct val="0"/>
                  </a:spcBef>
                  <a:spcAft>
                    <a:spcPct val="0"/>
                  </a:spcAft>
                  <a:defRPr sz="1400">
                    <a:solidFill>
                      <a:srgbClr val="000000"/>
                    </a:solidFill>
                    <a:latin typeface="Arial" panose="020B0604020202020204" pitchFamily="34" charset="0"/>
                    <a:cs typeface="Arial" panose="020B0604020202020204" pitchFamily="34" charset="0"/>
                    <a:sym typeface="Arial" panose="020B0604020202020204" pitchFamily="34" charset="0"/>
                  </a:defRPr>
                </a:lvl8pPr>
                <a:lvl9pPr marL="3886200" indent="-228600" eaLnBrk="0" fontAlgn="base" hangingPunct="0">
                  <a:spcBef>
                    <a:spcPct val="0"/>
                  </a:spcBef>
                  <a:spcAft>
                    <a:spcPct val="0"/>
                  </a:spcAft>
                  <a:defRPr sz="1400">
                    <a:solidFill>
                      <a:srgbClr val="000000"/>
                    </a:solidFill>
                    <a:latin typeface="Arial" panose="020B0604020202020204" pitchFamily="34" charset="0"/>
                    <a:cs typeface="Arial" panose="020B0604020202020204" pitchFamily="34" charset="0"/>
                    <a:sym typeface="Arial" panose="020B0604020202020204" pitchFamily="34" charset="0"/>
                  </a:defRPr>
                </a:lvl9pPr>
              </a:lstStyle>
              <a:p>
                <a:pPr fontAlgn="base">
                  <a:spcBef>
                    <a:spcPct val="0"/>
                  </a:spcBef>
                  <a:spcAft>
                    <a:spcPct val="0"/>
                  </a:spcAft>
                  <a:defRPr/>
                </a:pPr>
                <a:endParaRPr lang="fa-IR" altLang="fa-IR"/>
              </a:p>
            </p:txBody>
          </p:sp>
        </p:grpSp>
        <p:grpSp>
          <p:nvGrpSpPr>
            <p:cNvPr id="5" name="Shape 169"/>
            <p:cNvGrpSpPr>
              <a:grpSpLocks/>
            </p:cNvGrpSpPr>
            <p:nvPr/>
          </p:nvGrpSpPr>
          <p:grpSpPr bwMode="auto">
            <a:xfrm flipH="1">
              <a:off x="5578209" y="4646738"/>
              <a:ext cx="2199863" cy="304563"/>
              <a:chOff x="-5827153" y="330075"/>
              <a:chExt cx="12276019" cy="1699569"/>
            </a:xfrm>
          </p:grpSpPr>
          <p:sp>
            <p:nvSpPr>
              <p:cNvPr id="6" name="Shape 170"/>
              <p:cNvSpPr>
                <a:spLocks noChangeArrowheads="1"/>
              </p:cNvSpPr>
              <p:nvPr/>
            </p:nvSpPr>
            <p:spPr bwMode="auto">
              <a:xfrm>
                <a:off x="-5827153" y="332439"/>
                <a:ext cx="10609875" cy="1699073"/>
              </a:xfrm>
              <a:prstGeom prst="rect">
                <a:avLst/>
              </a:prstGeom>
              <a:solidFill>
                <a:srgbClr val="FF9800"/>
              </a:solidFill>
              <a:ln>
                <a:noFill/>
              </a:ln>
            </p:spPr>
            <p:txBody>
              <a:bodyPr lIns="91425" tIns="91425" rIns="91425" bIns="91425" anchor="ctr"/>
              <a:lstStyle>
                <a:lvl1pPr>
                  <a:defRPr sz="1400">
                    <a:solidFill>
                      <a:srgbClr val="000000"/>
                    </a:solidFill>
                    <a:latin typeface="Arial" panose="020B0604020202020204" pitchFamily="34" charset="0"/>
                    <a:cs typeface="Arial" panose="020B0604020202020204" pitchFamily="34" charset="0"/>
                    <a:sym typeface="Arial" panose="020B0604020202020204" pitchFamily="34" charset="0"/>
                  </a:defRPr>
                </a:lvl1pPr>
                <a:lvl2pPr marL="742950" indent="-285750">
                  <a:defRPr sz="1400">
                    <a:solidFill>
                      <a:srgbClr val="000000"/>
                    </a:solidFill>
                    <a:latin typeface="Arial" panose="020B0604020202020204" pitchFamily="34" charset="0"/>
                    <a:cs typeface="Arial" panose="020B0604020202020204" pitchFamily="34" charset="0"/>
                    <a:sym typeface="Arial" panose="020B0604020202020204" pitchFamily="34" charset="0"/>
                  </a:defRPr>
                </a:lvl2pPr>
                <a:lvl3pPr marL="1143000" indent="-228600">
                  <a:defRPr sz="1400">
                    <a:solidFill>
                      <a:srgbClr val="000000"/>
                    </a:solidFill>
                    <a:latin typeface="Arial" panose="020B0604020202020204" pitchFamily="34" charset="0"/>
                    <a:cs typeface="Arial" panose="020B0604020202020204" pitchFamily="34" charset="0"/>
                    <a:sym typeface="Arial" panose="020B0604020202020204" pitchFamily="34" charset="0"/>
                  </a:defRPr>
                </a:lvl3pPr>
                <a:lvl4pPr marL="1600200" indent="-228600">
                  <a:defRPr sz="1400">
                    <a:solidFill>
                      <a:srgbClr val="000000"/>
                    </a:solidFill>
                    <a:latin typeface="Arial" panose="020B0604020202020204" pitchFamily="34" charset="0"/>
                    <a:cs typeface="Arial" panose="020B0604020202020204" pitchFamily="34" charset="0"/>
                    <a:sym typeface="Arial" panose="020B0604020202020204" pitchFamily="34" charset="0"/>
                  </a:defRPr>
                </a:lvl4pPr>
                <a:lvl5pPr marL="2057400" indent="-228600">
                  <a:defRPr sz="1400">
                    <a:solidFill>
                      <a:srgbClr val="000000"/>
                    </a:solidFill>
                    <a:latin typeface="Arial" panose="020B0604020202020204" pitchFamily="34" charset="0"/>
                    <a:cs typeface="Arial" panose="020B0604020202020204" pitchFamily="34" charset="0"/>
                    <a:sym typeface="Arial" panose="020B0604020202020204" pitchFamily="34" charset="0"/>
                  </a:defRPr>
                </a:lvl5pPr>
                <a:lvl6pPr marL="2514600" indent="-228600" eaLnBrk="0" fontAlgn="base" hangingPunct="0">
                  <a:spcBef>
                    <a:spcPct val="0"/>
                  </a:spcBef>
                  <a:spcAft>
                    <a:spcPct val="0"/>
                  </a:spcAft>
                  <a:defRPr sz="1400">
                    <a:solidFill>
                      <a:srgbClr val="000000"/>
                    </a:solidFill>
                    <a:latin typeface="Arial" panose="020B0604020202020204" pitchFamily="34" charset="0"/>
                    <a:cs typeface="Arial" panose="020B0604020202020204" pitchFamily="34" charset="0"/>
                    <a:sym typeface="Arial" panose="020B0604020202020204" pitchFamily="34" charset="0"/>
                  </a:defRPr>
                </a:lvl6pPr>
                <a:lvl7pPr marL="2971800" indent="-228600" eaLnBrk="0" fontAlgn="base" hangingPunct="0">
                  <a:spcBef>
                    <a:spcPct val="0"/>
                  </a:spcBef>
                  <a:spcAft>
                    <a:spcPct val="0"/>
                  </a:spcAft>
                  <a:defRPr sz="1400">
                    <a:solidFill>
                      <a:srgbClr val="000000"/>
                    </a:solidFill>
                    <a:latin typeface="Arial" panose="020B0604020202020204" pitchFamily="34" charset="0"/>
                    <a:cs typeface="Arial" panose="020B0604020202020204" pitchFamily="34" charset="0"/>
                    <a:sym typeface="Arial" panose="020B0604020202020204" pitchFamily="34" charset="0"/>
                  </a:defRPr>
                </a:lvl7pPr>
                <a:lvl8pPr marL="3429000" indent="-228600" eaLnBrk="0" fontAlgn="base" hangingPunct="0">
                  <a:spcBef>
                    <a:spcPct val="0"/>
                  </a:spcBef>
                  <a:spcAft>
                    <a:spcPct val="0"/>
                  </a:spcAft>
                  <a:defRPr sz="1400">
                    <a:solidFill>
                      <a:srgbClr val="000000"/>
                    </a:solidFill>
                    <a:latin typeface="Arial" panose="020B0604020202020204" pitchFamily="34" charset="0"/>
                    <a:cs typeface="Arial" panose="020B0604020202020204" pitchFamily="34" charset="0"/>
                    <a:sym typeface="Arial" panose="020B0604020202020204" pitchFamily="34" charset="0"/>
                  </a:defRPr>
                </a:lvl8pPr>
                <a:lvl9pPr marL="3886200" indent="-228600" eaLnBrk="0" fontAlgn="base" hangingPunct="0">
                  <a:spcBef>
                    <a:spcPct val="0"/>
                  </a:spcBef>
                  <a:spcAft>
                    <a:spcPct val="0"/>
                  </a:spcAft>
                  <a:defRPr sz="1400">
                    <a:solidFill>
                      <a:srgbClr val="000000"/>
                    </a:solidFill>
                    <a:latin typeface="Arial" panose="020B0604020202020204" pitchFamily="34" charset="0"/>
                    <a:cs typeface="Arial" panose="020B0604020202020204" pitchFamily="34" charset="0"/>
                    <a:sym typeface="Arial" panose="020B0604020202020204" pitchFamily="34" charset="0"/>
                  </a:defRPr>
                </a:lvl9pPr>
              </a:lstStyle>
              <a:p>
                <a:pPr fontAlgn="base">
                  <a:spcBef>
                    <a:spcPct val="0"/>
                  </a:spcBef>
                  <a:spcAft>
                    <a:spcPct val="0"/>
                  </a:spcAft>
                  <a:defRPr/>
                </a:pPr>
                <a:endParaRPr lang="fa-IR" altLang="fa-IR"/>
              </a:p>
            </p:txBody>
          </p:sp>
          <p:sp>
            <p:nvSpPr>
              <p:cNvPr id="7" name="Shape 171"/>
              <p:cNvSpPr>
                <a:spLocks noChangeArrowheads="1"/>
              </p:cNvSpPr>
              <p:nvPr/>
            </p:nvSpPr>
            <p:spPr bwMode="auto">
              <a:xfrm>
                <a:off x="4747297" y="332439"/>
                <a:ext cx="1700414" cy="1699073"/>
              </a:xfrm>
              <a:prstGeom prst="rtTriangle">
                <a:avLst/>
              </a:prstGeom>
              <a:solidFill>
                <a:srgbClr val="FF9800"/>
              </a:solidFill>
              <a:ln>
                <a:noFill/>
              </a:ln>
            </p:spPr>
            <p:txBody>
              <a:bodyPr lIns="91425" tIns="91425" rIns="91425" bIns="91425" anchor="ctr"/>
              <a:lstStyle>
                <a:lvl1pPr>
                  <a:defRPr sz="1400">
                    <a:solidFill>
                      <a:srgbClr val="000000"/>
                    </a:solidFill>
                    <a:latin typeface="Arial" panose="020B0604020202020204" pitchFamily="34" charset="0"/>
                    <a:cs typeface="Arial" panose="020B0604020202020204" pitchFamily="34" charset="0"/>
                    <a:sym typeface="Arial" panose="020B0604020202020204" pitchFamily="34" charset="0"/>
                  </a:defRPr>
                </a:lvl1pPr>
                <a:lvl2pPr marL="742950" indent="-285750">
                  <a:defRPr sz="1400">
                    <a:solidFill>
                      <a:srgbClr val="000000"/>
                    </a:solidFill>
                    <a:latin typeface="Arial" panose="020B0604020202020204" pitchFamily="34" charset="0"/>
                    <a:cs typeface="Arial" panose="020B0604020202020204" pitchFamily="34" charset="0"/>
                    <a:sym typeface="Arial" panose="020B0604020202020204" pitchFamily="34" charset="0"/>
                  </a:defRPr>
                </a:lvl2pPr>
                <a:lvl3pPr marL="1143000" indent="-228600">
                  <a:defRPr sz="1400">
                    <a:solidFill>
                      <a:srgbClr val="000000"/>
                    </a:solidFill>
                    <a:latin typeface="Arial" panose="020B0604020202020204" pitchFamily="34" charset="0"/>
                    <a:cs typeface="Arial" panose="020B0604020202020204" pitchFamily="34" charset="0"/>
                    <a:sym typeface="Arial" panose="020B0604020202020204" pitchFamily="34" charset="0"/>
                  </a:defRPr>
                </a:lvl3pPr>
                <a:lvl4pPr marL="1600200" indent="-228600">
                  <a:defRPr sz="1400">
                    <a:solidFill>
                      <a:srgbClr val="000000"/>
                    </a:solidFill>
                    <a:latin typeface="Arial" panose="020B0604020202020204" pitchFamily="34" charset="0"/>
                    <a:cs typeface="Arial" panose="020B0604020202020204" pitchFamily="34" charset="0"/>
                    <a:sym typeface="Arial" panose="020B0604020202020204" pitchFamily="34" charset="0"/>
                  </a:defRPr>
                </a:lvl4pPr>
                <a:lvl5pPr marL="2057400" indent="-228600">
                  <a:defRPr sz="1400">
                    <a:solidFill>
                      <a:srgbClr val="000000"/>
                    </a:solidFill>
                    <a:latin typeface="Arial" panose="020B0604020202020204" pitchFamily="34" charset="0"/>
                    <a:cs typeface="Arial" panose="020B0604020202020204" pitchFamily="34" charset="0"/>
                    <a:sym typeface="Arial" panose="020B0604020202020204" pitchFamily="34" charset="0"/>
                  </a:defRPr>
                </a:lvl5pPr>
                <a:lvl6pPr marL="2514600" indent="-228600" eaLnBrk="0" fontAlgn="base" hangingPunct="0">
                  <a:spcBef>
                    <a:spcPct val="0"/>
                  </a:spcBef>
                  <a:spcAft>
                    <a:spcPct val="0"/>
                  </a:spcAft>
                  <a:defRPr sz="1400">
                    <a:solidFill>
                      <a:srgbClr val="000000"/>
                    </a:solidFill>
                    <a:latin typeface="Arial" panose="020B0604020202020204" pitchFamily="34" charset="0"/>
                    <a:cs typeface="Arial" panose="020B0604020202020204" pitchFamily="34" charset="0"/>
                    <a:sym typeface="Arial" panose="020B0604020202020204" pitchFamily="34" charset="0"/>
                  </a:defRPr>
                </a:lvl6pPr>
                <a:lvl7pPr marL="2971800" indent="-228600" eaLnBrk="0" fontAlgn="base" hangingPunct="0">
                  <a:spcBef>
                    <a:spcPct val="0"/>
                  </a:spcBef>
                  <a:spcAft>
                    <a:spcPct val="0"/>
                  </a:spcAft>
                  <a:defRPr sz="1400">
                    <a:solidFill>
                      <a:srgbClr val="000000"/>
                    </a:solidFill>
                    <a:latin typeface="Arial" panose="020B0604020202020204" pitchFamily="34" charset="0"/>
                    <a:cs typeface="Arial" panose="020B0604020202020204" pitchFamily="34" charset="0"/>
                    <a:sym typeface="Arial" panose="020B0604020202020204" pitchFamily="34" charset="0"/>
                  </a:defRPr>
                </a:lvl7pPr>
                <a:lvl8pPr marL="3429000" indent="-228600" eaLnBrk="0" fontAlgn="base" hangingPunct="0">
                  <a:spcBef>
                    <a:spcPct val="0"/>
                  </a:spcBef>
                  <a:spcAft>
                    <a:spcPct val="0"/>
                  </a:spcAft>
                  <a:defRPr sz="1400">
                    <a:solidFill>
                      <a:srgbClr val="000000"/>
                    </a:solidFill>
                    <a:latin typeface="Arial" panose="020B0604020202020204" pitchFamily="34" charset="0"/>
                    <a:cs typeface="Arial" panose="020B0604020202020204" pitchFamily="34" charset="0"/>
                    <a:sym typeface="Arial" panose="020B0604020202020204" pitchFamily="34" charset="0"/>
                  </a:defRPr>
                </a:lvl8pPr>
                <a:lvl9pPr marL="3886200" indent="-228600" eaLnBrk="0" fontAlgn="base" hangingPunct="0">
                  <a:spcBef>
                    <a:spcPct val="0"/>
                  </a:spcBef>
                  <a:spcAft>
                    <a:spcPct val="0"/>
                  </a:spcAft>
                  <a:defRPr sz="1400">
                    <a:solidFill>
                      <a:srgbClr val="000000"/>
                    </a:solidFill>
                    <a:latin typeface="Arial" panose="020B0604020202020204" pitchFamily="34" charset="0"/>
                    <a:cs typeface="Arial" panose="020B0604020202020204" pitchFamily="34" charset="0"/>
                    <a:sym typeface="Arial" panose="020B0604020202020204" pitchFamily="34" charset="0"/>
                  </a:defRPr>
                </a:lvl9pPr>
              </a:lstStyle>
              <a:p>
                <a:pPr fontAlgn="base">
                  <a:spcBef>
                    <a:spcPct val="0"/>
                  </a:spcBef>
                  <a:spcAft>
                    <a:spcPct val="0"/>
                  </a:spcAft>
                  <a:defRPr/>
                </a:pPr>
                <a:endParaRPr lang="fa-IR" altLang="fa-IR"/>
              </a:p>
            </p:txBody>
          </p:sp>
        </p:grpSp>
      </p:grpSp>
      <p:grpSp>
        <p:nvGrpSpPr>
          <p:cNvPr id="10" name="Shape 172"/>
          <p:cNvGrpSpPr>
            <a:grpSpLocks/>
          </p:cNvGrpSpPr>
          <p:nvPr/>
        </p:nvGrpSpPr>
        <p:grpSpPr bwMode="auto">
          <a:xfrm rot="10800000">
            <a:off x="0" y="1"/>
            <a:ext cx="2203450" cy="895351"/>
            <a:chOff x="5575242" y="4472723"/>
            <a:chExt cx="2202830" cy="670795"/>
          </a:xfrm>
        </p:grpSpPr>
        <p:sp>
          <p:nvSpPr>
            <p:cNvPr id="11" name="Shape 173"/>
            <p:cNvSpPr>
              <a:spLocks noChangeArrowheads="1"/>
            </p:cNvSpPr>
            <p:nvPr/>
          </p:nvSpPr>
          <p:spPr bwMode="auto">
            <a:xfrm rot="10800000">
              <a:off x="5575242" y="4962737"/>
              <a:ext cx="393589" cy="131621"/>
            </a:xfrm>
            <a:prstGeom prst="triangle">
              <a:avLst>
                <a:gd name="adj" fmla="val 32426"/>
              </a:avLst>
            </a:prstGeom>
            <a:solidFill>
              <a:srgbClr val="263248"/>
            </a:solidFill>
            <a:ln>
              <a:noFill/>
            </a:ln>
          </p:spPr>
          <p:txBody>
            <a:bodyPr lIns="91425" tIns="91425" rIns="91425" bIns="91425" anchor="ctr"/>
            <a:lstStyle>
              <a:lvl1pPr>
                <a:defRPr sz="1400">
                  <a:solidFill>
                    <a:srgbClr val="000000"/>
                  </a:solidFill>
                  <a:latin typeface="Arial" panose="020B0604020202020204" pitchFamily="34" charset="0"/>
                  <a:cs typeface="Arial" panose="020B0604020202020204" pitchFamily="34" charset="0"/>
                  <a:sym typeface="Arial" panose="020B0604020202020204" pitchFamily="34" charset="0"/>
                </a:defRPr>
              </a:lvl1pPr>
              <a:lvl2pPr marL="742950" indent="-285750">
                <a:defRPr sz="1400">
                  <a:solidFill>
                    <a:srgbClr val="000000"/>
                  </a:solidFill>
                  <a:latin typeface="Arial" panose="020B0604020202020204" pitchFamily="34" charset="0"/>
                  <a:cs typeface="Arial" panose="020B0604020202020204" pitchFamily="34" charset="0"/>
                  <a:sym typeface="Arial" panose="020B0604020202020204" pitchFamily="34" charset="0"/>
                </a:defRPr>
              </a:lvl2pPr>
              <a:lvl3pPr marL="1143000" indent="-228600">
                <a:defRPr sz="1400">
                  <a:solidFill>
                    <a:srgbClr val="000000"/>
                  </a:solidFill>
                  <a:latin typeface="Arial" panose="020B0604020202020204" pitchFamily="34" charset="0"/>
                  <a:cs typeface="Arial" panose="020B0604020202020204" pitchFamily="34" charset="0"/>
                  <a:sym typeface="Arial" panose="020B0604020202020204" pitchFamily="34" charset="0"/>
                </a:defRPr>
              </a:lvl3pPr>
              <a:lvl4pPr marL="1600200" indent="-228600">
                <a:defRPr sz="1400">
                  <a:solidFill>
                    <a:srgbClr val="000000"/>
                  </a:solidFill>
                  <a:latin typeface="Arial" panose="020B0604020202020204" pitchFamily="34" charset="0"/>
                  <a:cs typeface="Arial" panose="020B0604020202020204" pitchFamily="34" charset="0"/>
                  <a:sym typeface="Arial" panose="020B0604020202020204" pitchFamily="34" charset="0"/>
                </a:defRPr>
              </a:lvl4pPr>
              <a:lvl5pPr marL="2057400" indent="-228600">
                <a:defRPr sz="1400">
                  <a:solidFill>
                    <a:srgbClr val="000000"/>
                  </a:solidFill>
                  <a:latin typeface="Arial" panose="020B0604020202020204" pitchFamily="34" charset="0"/>
                  <a:cs typeface="Arial" panose="020B0604020202020204" pitchFamily="34" charset="0"/>
                  <a:sym typeface="Arial" panose="020B0604020202020204" pitchFamily="34" charset="0"/>
                </a:defRPr>
              </a:lvl5pPr>
              <a:lvl6pPr marL="2514600" indent="-228600" eaLnBrk="0" fontAlgn="base" hangingPunct="0">
                <a:spcBef>
                  <a:spcPct val="0"/>
                </a:spcBef>
                <a:spcAft>
                  <a:spcPct val="0"/>
                </a:spcAft>
                <a:defRPr sz="1400">
                  <a:solidFill>
                    <a:srgbClr val="000000"/>
                  </a:solidFill>
                  <a:latin typeface="Arial" panose="020B0604020202020204" pitchFamily="34" charset="0"/>
                  <a:cs typeface="Arial" panose="020B0604020202020204" pitchFamily="34" charset="0"/>
                  <a:sym typeface="Arial" panose="020B0604020202020204" pitchFamily="34" charset="0"/>
                </a:defRPr>
              </a:lvl6pPr>
              <a:lvl7pPr marL="2971800" indent="-228600" eaLnBrk="0" fontAlgn="base" hangingPunct="0">
                <a:spcBef>
                  <a:spcPct val="0"/>
                </a:spcBef>
                <a:spcAft>
                  <a:spcPct val="0"/>
                </a:spcAft>
                <a:defRPr sz="1400">
                  <a:solidFill>
                    <a:srgbClr val="000000"/>
                  </a:solidFill>
                  <a:latin typeface="Arial" panose="020B0604020202020204" pitchFamily="34" charset="0"/>
                  <a:cs typeface="Arial" panose="020B0604020202020204" pitchFamily="34" charset="0"/>
                  <a:sym typeface="Arial" panose="020B0604020202020204" pitchFamily="34" charset="0"/>
                </a:defRPr>
              </a:lvl7pPr>
              <a:lvl8pPr marL="3429000" indent="-228600" eaLnBrk="0" fontAlgn="base" hangingPunct="0">
                <a:spcBef>
                  <a:spcPct val="0"/>
                </a:spcBef>
                <a:spcAft>
                  <a:spcPct val="0"/>
                </a:spcAft>
                <a:defRPr sz="1400">
                  <a:solidFill>
                    <a:srgbClr val="000000"/>
                  </a:solidFill>
                  <a:latin typeface="Arial" panose="020B0604020202020204" pitchFamily="34" charset="0"/>
                  <a:cs typeface="Arial" panose="020B0604020202020204" pitchFamily="34" charset="0"/>
                  <a:sym typeface="Arial" panose="020B0604020202020204" pitchFamily="34" charset="0"/>
                </a:defRPr>
              </a:lvl8pPr>
              <a:lvl9pPr marL="3886200" indent="-228600" eaLnBrk="0" fontAlgn="base" hangingPunct="0">
                <a:spcBef>
                  <a:spcPct val="0"/>
                </a:spcBef>
                <a:spcAft>
                  <a:spcPct val="0"/>
                </a:spcAft>
                <a:defRPr sz="1400">
                  <a:solidFill>
                    <a:srgbClr val="000000"/>
                  </a:solidFill>
                  <a:latin typeface="Arial" panose="020B0604020202020204" pitchFamily="34" charset="0"/>
                  <a:cs typeface="Arial" panose="020B0604020202020204" pitchFamily="34" charset="0"/>
                  <a:sym typeface="Arial" panose="020B0604020202020204" pitchFamily="34" charset="0"/>
                </a:defRPr>
              </a:lvl9pPr>
            </a:lstStyle>
            <a:p>
              <a:pPr fontAlgn="base">
                <a:spcBef>
                  <a:spcPct val="0"/>
                </a:spcBef>
                <a:spcAft>
                  <a:spcPct val="0"/>
                </a:spcAft>
                <a:defRPr/>
              </a:pPr>
              <a:endParaRPr lang="fa-IR" altLang="fa-IR"/>
            </a:p>
          </p:txBody>
        </p:sp>
        <p:grpSp>
          <p:nvGrpSpPr>
            <p:cNvPr id="12" name="Shape 174"/>
            <p:cNvGrpSpPr>
              <a:grpSpLocks/>
            </p:cNvGrpSpPr>
            <p:nvPr/>
          </p:nvGrpSpPr>
          <p:grpSpPr bwMode="auto">
            <a:xfrm flipH="1">
              <a:off x="5734850" y="4472723"/>
              <a:ext cx="2040837" cy="670795"/>
              <a:chOff x="1297954" y="330075"/>
              <a:chExt cx="5169293" cy="1699506"/>
            </a:xfrm>
          </p:grpSpPr>
          <p:sp>
            <p:nvSpPr>
              <p:cNvPr id="16" name="Shape 175"/>
              <p:cNvSpPr>
                <a:spLocks noChangeArrowheads="1"/>
              </p:cNvSpPr>
              <p:nvPr/>
            </p:nvSpPr>
            <p:spPr bwMode="auto">
              <a:xfrm>
                <a:off x="1299952" y="366236"/>
                <a:ext cx="3473187" cy="1699506"/>
              </a:xfrm>
              <a:prstGeom prst="rect">
                <a:avLst/>
              </a:prstGeom>
              <a:solidFill>
                <a:srgbClr val="C7D3E6"/>
              </a:solidFill>
              <a:ln>
                <a:noFill/>
              </a:ln>
            </p:spPr>
            <p:txBody>
              <a:bodyPr lIns="91425" tIns="91425" rIns="91425" bIns="91425" anchor="ctr"/>
              <a:lstStyle>
                <a:lvl1pPr>
                  <a:defRPr sz="1400">
                    <a:solidFill>
                      <a:srgbClr val="000000"/>
                    </a:solidFill>
                    <a:latin typeface="Arial" panose="020B0604020202020204" pitchFamily="34" charset="0"/>
                    <a:cs typeface="Arial" panose="020B0604020202020204" pitchFamily="34" charset="0"/>
                    <a:sym typeface="Arial" panose="020B0604020202020204" pitchFamily="34" charset="0"/>
                  </a:defRPr>
                </a:lvl1pPr>
                <a:lvl2pPr marL="742950" indent="-285750">
                  <a:defRPr sz="1400">
                    <a:solidFill>
                      <a:srgbClr val="000000"/>
                    </a:solidFill>
                    <a:latin typeface="Arial" panose="020B0604020202020204" pitchFamily="34" charset="0"/>
                    <a:cs typeface="Arial" panose="020B0604020202020204" pitchFamily="34" charset="0"/>
                    <a:sym typeface="Arial" panose="020B0604020202020204" pitchFamily="34" charset="0"/>
                  </a:defRPr>
                </a:lvl2pPr>
                <a:lvl3pPr marL="1143000" indent="-228600">
                  <a:defRPr sz="1400">
                    <a:solidFill>
                      <a:srgbClr val="000000"/>
                    </a:solidFill>
                    <a:latin typeface="Arial" panose="020B0604020202020204" pitchFamily="34" charset="0"/>
                    <a:cs typeface="Arial" panose="020B0604020202020204" pitchFamily="34" charset="0"/>
                    <a:sym typeface="Arial" panose="020B0604020202020204" pitchFamily="34" charset="0"/>
                  </a:defRPr>
                </a:lvl3pPr>
                <a:lvl4pPr marL="1600200" indent="-228600">
                  <a:defRPr sz="1400">
                    <a:solidFill>
                      <a:srgbClr val="000000"/>
                    </a:solidFill>
                    <a:latin typeface="Arial" panose="020B0604020202020204" pitchFamily="34" charset="0"/>
                    <a:cs typeface="Arial" panose="020B0604020202020204" pitchFamily="34" charset="0"/>
                    <a:sym typeface="Arial" panose="020B0604020202020204" pitchFamily="34" charset="0"/>
                  </a:defRPr>
                </a:lvl4pPr>
                <a:lvl5pPr marL="2057400" indent="-228600">
                  <a:defRPr sz="1400">
                    <a:solidFill>
                      <a:srgbClr val="000000"/>
                    </a:solidFill>
                    <a:latin typeface="Arial" panose="020B0604020202020204" pitchFamily="34" charset="0"/>
                    <a:cs typeface="Arial" panose="020B0604020202020204" pitchFamily="34" charset="0"/>
                    <a:sym typeface="Arial" panose="020B0604020202020204" pitchFamily="34" charset="0"/>
                  </a:defRPr>
                </a:lvl5pPr>
                <a:lvl6pPr marL="2514600" indent="-228600" eaLnBrk="0" fontAlgn="base" hangingPunct="0">
                  <a:spcBef>
                    <a:spcPct val="0"/>
                  </a:spcBef>
                  <a:spcAft>
                    <a:spcPct val="0"/>
                  </a:spcAft>
                  <a:defRPr sz="1400">
                    <a:solidFill>
                      <a:srgbClr val="000000"/>
                    </a:solidFill>
                    <a:latin typeface="Arial" panose="020B0604020202020204" pitchFamily="34" charset="0"/>
                    <a:cs typeface="Arial" panose="020B0604020202020204" pitchFamily="34" charset="0"/>
                    <a:sym typeface="Arial" panose="020B0604020202020204" pitchFamily="34" charset="0"/>
                  </a:defRPr>
                </a:lvl6pPr>
                <a:lvl7pPr marL="2971800" indent="-228600" eaLnBrk="0" fontAlgn="base" hangingPunct="0">
                  <a:spcBef>
                    <a:spcPct val="0"/>
                  </a:spcBef>
                  <a:spcAft>
                    <a:spcPct val="0"/>
                  </a:spcAft>
                  <a:defRPr sz="1400">
                    <a:solidFill>
                      <a:srgbClr val="000000"/>
                    </a:solidFill>
                    <a:latin typeface="Arial" panose="020B0604020202020204" pitchFamily="34" charset="0"/>
                    <a:cs typeface="Arial" panose="020B0604020202020204" pitchFamily="34" charset="0"/>
                    <a:sym typeface="Arial" panose="020B0604020202020204" pitchFamily="34" charset="0"/>
                  </a:defRPr>
                </a:lvl7pPr>
                <a:lvl8pPr marL="3429000" indent="-228600" eaLnBrk="0" fontAlgn="base" hangingPunct="0">
                  <a:spcBef>
                    <a:spcPct val="0"/>
                  </a:spcBef>
                  <a:spcAft>
                    <a:spcPct val="0"/>
                  </a:spcAft>
                  <a:defRPr sz="1400">
                    <a:solidFill>
                      <a:srgbClr val="000000"/>
                    </a:solidFill>
                    <a:latin typeface="Arial" panose="020B0604020202020204" pitchFamily="34" charset="0"/>
                    <a:cs typeface="Arial" panose="020B0604020202020204" pitchFamily="34" charset="0"/>
                    <a:sym typeface="Arial" panose="020B0604020202020204" pitchFamily="34" charset="0"/>
                  </a:defRPr>
                </a:lvl8pPr>
                <a:lvl9pPr marL="3886200" indent="-228600" eaLnBrk="0" fontAlgn="base" hangingPunct="0">
                  <a:spcBef>
                    <a:spcPct val="0"/>
                  </a:spcBef>
                  <a:spcAft>
                    <a:spcPct val="0"/>
                  </a:spcAft>
                  <a:defRPr sz="1400">
                    <a:solidFill>
                      <a:srgbClr val="000000"/>
                    </a:solidFill>
                    <a:latin typeface="Arial" panose="020B0604020202020204" pitchFamily="34" charset="0"/>
                    <a:cs typeface="Arial" panose="020B0604020202020204" pitchFamily="34" charset="0"/>
                    <a:sym typeface="Arial" panose="020B0604020202020204" pitchFamily="34" charset="0"/>
                  </a:defRPr>
                </a:lvl9pPr>
              </a:lstStyle>
              <a:p>
                <a:pPr fontAlgn="base">
                  <a:spcBef>
                    <a:spcPct val="0"/>
                  </a:spcBef>
                  <a:spcAft>
                    <a:spcPct val="0"/>
                  </a:spcAft>
                  <a:defRPr/>
                </a:pPr>
                <a:endParaRPr lang="fa-IR" altLang="fa-IR"/>
              </a:p>
            </p:txBody>
          </p:sp>
          <p:sp>
            <p:nvSpPr>
              <p:cNvPr id="17" name="Shape 176"/>
              <p:cNvSpPr>
                <a:spLocks noChangeArrowheads="1"/>
              </p:cNvSpPr>
              <p:nvPr/>
            </p:nvSpPr>
            <p:spPr bwMode="auto">
              <a:xfrm>
                <a:off x="4769120" y="402394"/>
                <a:ext cx="1696395" cy="1699506"/>
              </a:xfrm>
              <a:prstGeom prst="rtTriangle">
                <a:avLst/>
              </a:prstGeom>
              <a:solidFill>
                <a:srgbClr val="C7D3E6"/>
              </a:solidFill>
              <a:ln>
                <a:noFill/>
              </a:ln>
            </p:spPr>
            <p:txBody>
              <a:bodyPr lIns="91425" tIns="91425" rIns="91425" bIns="91425" anchor="ctr"/>
              <a:lstStyle>
                <a:lvl1pPr>
                  <a:defRPr sz="1400">
                    <a:solidFill>
                      <a:srgbClr val="000000"/>
                    </a:solidFill>
                    <a:latin typeface="Arial" panose="020B0604020202020204" pitchFamily="34" charset="0"/>
                    <a:cs typeface="Arial" panose="020B0604020202020204" pitchFamily="34" charset="0"/>
                    <a:sym typeface="Arial" panose="020B0604020202020204" pitchFamily="34" charset="0"/>
                  </a:defRPr>
                </a:lvl1pPr>
                <a:lvl2pPr marL="742950" indent="-285750">
                  <a:defRPr sz="1400">
                    <a:solidFill>
                      <a:srgbClr val="000000"/>
                    </a:solidFill>
                    <a:latin typeface="Arial" panose="020B0604020202020204" pitchFamily="34" charset="0"/>
                    <a:cs typeface="Arial" panose="020B0604020202020204" pitchFamily="34" charset="0"/>
                    <a:sym typeface="Arial" panose="020B0604020202020204" pitchFamily="34" charset="0"/>
                  </a:defRPr>
                </a:lvl2pPr>
                <a:lvl3pPr marL="1143000" indent="-228600">
                  <a:defRPr sz="1400">
                    <a:solidFill>
                      <a:srgbClr val="000000"/>
                    </a:solidFill>
                    <a:latin typeface="Arial" panose="020B0604020202020204" pitchFamily="34" charset="0"/>
                    <a:cs typeface="Arial" panose="020B0604020202020204" pitchFamily="34" charset="0"/>
                    <a:sym typeface="Arial" panose="020B0604020202020204" pitchFamily="34" charset="0"/>
                  </a:defRPr>
                </a:lvl3pPr>
                <a:lvl4pPr marL="1600200" indent="-228600">
                  <a:defRPr sz="1400">
                    <a:solidFill>
                      <a:srgbClr val="000000"/>
                    </a:solidFill>
                    <a:latin typeface="Arial" panose="020B0604020202020204" pitchFamily="34" charset="0"/>
                    <a:cs typeface="Arial" panose="020B0604020202020204" pitchFamily="34" charset="0"/>
                    <a:sym typeface="Arial" panose="020B0604020202020204" pitchFamily="34" charset="0"/>
                  </a:defRPr>
                </a:lvl4pPr>
                <a:lvl5pPr marL="2057400" indent="-228600">
                  <a:defRPr sz="1400">
                    <a:solidFill>
                      <a:srgbClr val="000000"/>
                    </a:solidFill>
                    <a:latin typeface="Arial" panose="020B0604020202020204" pitchFamily="34" charset="0"/>
                    <a:cs typeface="Arial" panose="020B0604020202020204" pitchFamily="34" charset="0"/>
                    <a:sym typeface="Arial" panose="020B0604020202020204" pitchFamily="34" charset="0"/>
                  </a:defRPr>
                </a:lvl5pPr>
                <a:lvl6pPr marL="2514600" indent="-228600" eaLnBrk="0" fontAlgn="base" hangingPunct="0">
                  <a:spcBef>
                    <a:spcPct val="0"/>
                  </a:spcBef>
                  <a:spcAft>
                    <a:spcPct val="0"/>
                  </a:spcAft>
                  <a:defRPr sz="1400">
                    <a:solidFill>
                      <a:srgbClr val="000000"/>
                    </a:solidFill>
                    <a:latin typeface="Arial" panose="020B0604020202020204" pitchFamily="34" charset="0"/>
                    <a:cs typeface="Arial" panose="020B0604020202020204" pitchFamily="34" charset="0"/>
                    <a:sym typeface="Arial" panose="020B0604020202020204" pitchFamily="34" charset="0"/>
                  </a:defRPr>
                </a:lvl6pPr>
                <a:lvl7pPr marL="2971800" indent="-228600" eaLnBrk="0" fontAlgn="base" hangingPunct="0">
                  <a:spcBef>
                    <a:spcPct val="0"/>
                  </a:spcBef>
                  <a:spcAft>
                    <a:spcPct val="0"/>
                  </a:spcAft>
                  <a:defRPr sz="1400">
                    <a:solidFill>
                      <a:srgbClr val="000000"/>
                    </a:solidFill>
                    <a:latin typeface="Arial" panose="020B0604020202020204" pitchFamily="34" charset="0"/>
                    <a:cs typeface="Arial" panose="020B0604020202020204" pitchFamily="34" charset="0"/>
                    <a:sym typeface="Arial" panose="020B0604020202020204" pitchFamily="34" charset="0"/>
                  </a:defRPr>
                </a:lvl7pPr>
                <a:lvl8pPr marL="3429000" indent="-228600" eaLnBrk="0" fontAlgn="base" hangingPunct="0">
                  <a:spcBef>
                    <a:spcPct val="0"/>
                  </a:spcBef>
                  <a:spcAft>
                    <a:spcPct val="0"/>
                  </a:spcAft>
                  <a:defRPr sz="1400">
                    <a:solidFill>
                      <a:srgbClr val="000000"/>
                    </a:solidFill>
                    <a:latin typeface="Arial" panose="020B0604020202020204" pitchFamily="34" charset="0"/>
                    <a:cs typeface="Arial" panose="020B0604020202020204" pitchFamily="34" charset="0"/>
                    <a:sym typeface="Arial" panose="020B0604020202020204" pitchFamily="34" charset="0"/>
                  </a:defRPr>
                </a:lvl8pPr>
                <a:lvl9pPr marL="3886200" indent="-228600" eaLnBrk="0" fontAlgn="base" hangingPunct="0">
                  <a:spcBef>
                    <a:spcPct val="0"/>
                  </a:spcBef>
                  <a:spcAft>
                    <a:spcPct val="0"/>
                  </a:spcAft>
                  <a:defRPr sz="1400">
                    <a:solidFill>
                      <a:srgbClr val="000000"/>
                    </a:solidFill>
                    <a:latin typeface="Arial" panose="020B0604020202020204" pitchFamily="34" charset="0"/>
                    <a:cs typeface="Arial" panose="020B0604020202020204" pitchFamily="34" charset="0"/>
                    <a:sym typeface="Arial" panose="020B0604020202020204" pitchFamily="34" charset="0"/>
                  </a:defRPr>
                </a:lvl9pPr>
              </a:lstStyle>
              <a:p>
                <a:pPr fontAlgn="base">
                  <a:spcBef>
                    <a:spcPct val="0"/>
                  </a:spcBef>
                  <a:spcAft>
                    <a:spcPct val="0"/>
                  </a:spcAft>
                  <a:defRPr/>
                </a:pPr>
                <a:endParaRPr lang="fa-IR" altLang="fa-IR"/>
              </a:p>
            </p:txBody>
          </p:sp>
        </p:grpSp>
        <p:grpSp>
          <p:nvGrpSpPr>
            <p:cNvPr id="13" name="Shape 177"/>
            <p:cNvGrpSpPr>
              <a:grpSpLocks/>
            </p:cNvGrpSpPr>
            <p:nvPr/>
          </p:nvGrpSpPr>
          <p:grpSpPr bwMode="auto">
            <a:xfrm flipH="1">
              <a:off x="5578209" y="4646738"/>
              <a:ext cx="2199863" cy="304563"/>
              <a:chOff x="-5827153" y="330075"/>
              <a:chExt cx="12276019" cy="1699569"/>
            </a:xfrm>
          </p:grpSpPr>
          <p:sp>
            <p:nvSpPr>
              <p:cNvPr id="14" name="Shape 178"/>
              <p:cNvSpPr>
                <a:spLocks noChangeArrowheads="1"/>
              </p:cNvSpPr>
              <p:nvPr/>
            </p:nvSpPr>
            <p:spPr bwMode="auto">
              <a:xfrm>
                <a:off x="-5827153" y="412085"/>
                <a:ext cx="10609875" cy="1699073"/>
              </a:xfrm>
              <a:prstGeom prst="rect">
                <a:avLst/>
              </a:prstGeom>
              <a:solidFill>
                <a:srgbClr val="3F5378"/>
              </a:solidFill>
              <a:ln>
                <a:noFill/>
              </a:ln>
            </p:spPr>
            <p:txBody>
              <a:bodyPr lIns="91425" tIns="91425" rIns="91425" bIns="91425" anchor="ctr"/>
              <a:lstStyle>
                <a:lvl1pPr>
                  <a:defRPr sz="1400">
                    <a:solidFill>
                      <a:srgbClr val="000000"/>
                    </a:solidFill>
                    <a:latin typeface="Arial" panose="020B0604020202020204" pitchFamily="34" charset="0"/>
                    <a:cs typeface="Arial" panose="020B0604020202020204" pitchFamily="34" charset="0"/>
                    <a:sym typeface="Arial" panose="020B0604020202020204" pitchFamily="34" charset="0"/>
                  </a:defRPr>
                </a:lvl1pPr>
                <a:lvl2pPr marL="742950" indent="-285750">
                  <a:defRPr sz="1400">
                    <a:solidFill>
                      <a:srgbClr val="000000"/>
                    </a:solidFill>
                    <a:latin typeface="Arial" panose="020B0604020202020204" pitchFamily="34" charset="0"/>
                    <a:cs typeface="Arial" panose="020B0604020202020204" pitchFamily="34" charset="0"/>
                    <a:sym typeface="Arial" panose="020B0604020202020204" pitchFamily="34" charset="0"/>
                  </a:defRPr>
                </a:lvl2pPr>
                <a:lvl3pPr marL="1143000" indent="-228600">
                  <a:defRPr sz="1400">
                    <a:solidFill>
                      <a:srgbClr val="000000"/>
                    </a:solidFill>
                    <a:latin typeface="Arial" panose="020B0604020202020204" pitchFamily="34" charset="0"/>
                    <a:cs typeface="Arial" panose="020B0604020202020204" pitchFamily="34" charset="0"/>
                    <a:sym typeface="Arial" panose="020B0604020202020204" pitchFamily="34" charset="0"/>
                  </a:defRPr>
                </a:lvl3pPr>
                <a:lvl4pPr marL="1600200" indent="-228600">
                  <a:defRPr sz="1400">
                    <a:solidFill>
                      <a:srgbClr val="000000"/>
                    </a:solidFill>
                    <a:latin typeface="Arial" panose="020B0604020202020204" pitchFamily="34" charset="0"/>
                    <a:cs typeface="Arial" panose="020B0604020202020204" pitchFamily="34" charset="0"/>
                    <a:sym typeface="Arial" panose="020B0604020202020204" pitchFamily="34" charset="0"/>
                  </a:defRPr>
                </a:lvl4pPr>
                <a:lvl5pPr marL="2057400" indent="-228600">
                  <a:defRPr sz="1400">
                    <a:solidFill>
                      <a:srgbClr val="000000"/>
                    </a:solidFill>
                    <a:latin typeface="Arial" panose="020B0604020202020204" pitchFamily="34" charset="0"/>
                    <a:cs typeface="Arial" panose="020B0604020202020204" pitchFamily="34" charset="0"/>
                    <a:sym typeface="Arial" panose="020B0604020202020204" pitchFamily="34" charset="0"/>
                  </a:defRPr>
                </a:lvl5pPr>
                <a:lvl6pPr marL="2514600" indent="-228600" eaLnBrk="0" fontAlgn="base" hangingPunct="0">
                  <a:spcBef>
                    <a:spcPct val="0"/>
                  </a:spcBef>
                  <a:spcAft>
                    <a:spcPct val="0"/>
                  </a:spcAft>
                  <a:defRPr sz="1400">
                    <a:solidFill>
                      <a:srgbClr val="000000"/>
                    </a:solidFill>
                    <a:latin typeface="Arial" panose="020B0604020202020204" pitchFamily="34" charset="0"/>
                    <a:cs typeface="Arial" panose="020B0604020202020204" pitchFamily="34" charset="0"/>
                    <a:sym typeface="Arial" panose="020B0604020202020204" pitchFamily="34" charset="0"/>
                  </a:defRPr>
                </a:lvl6pPr>
                <a:lvl7pPr marL="2971800" indent="-228600" eaLnBrk="0" fontAlgn="base" hangingPunct="0">
                  <a:spcBef>
                    <a:spcPct val="0"/>
                  </a:spcBef>
                  <a:spcAft>
                    <a:spcPct val="0"/>
                  </a:spcAft>
                  <a:defRPr sz="1400">
                    <a:solidFill>
                      <a:srgbClr val="000000"/>
                    </a:solidFill>
                    <a:latin typeface="Arial" panose="020B0604020202020204" pitchFamily="34" charset="0"/>
                    <a:cs typeface="Arial" panose="020B0604020202020204" pitchFamily="34" charset="0"/>
                    <a:sym typeface="Arial" panose="020B0604020202020204" pitchFamily="34" charset="0"/>
                  </a:defRPr>
                </a:lvl7pPr>
                <a:lvl8pPr marL="3429000" indent="-228600" eaLnBrk="0" fontAlgn="base" hangingPunct="0">
                  <a:spcBef>
                    <a:spcPct val="0"/>
                  </a:spcBef>
                  <a:spcAft>
                    <a:spcPct val="0"/>
                  </a:spcAft>
                  <a:defRPr sz="1400">
                    <a:solidFill>
                      <a:srgbClr val="000000"/>
                    </a:solidFill>
                    <a:latin typeface="Arial" panose="020B0604020202020204" pitchFamily="34" charset="0"/>
                    <a:cs typeface="Arial" panose="020B0604020202020204" pitchFamily="34" charset="0"/>
                    <a:sym typeface="Arial" panose="020B0604020202020204" pitchFamily="34" charset="0"/>
                  </a:defRPr>
                </a:lvl8pPr>
                <a:lvl9pPr marL="3886200" indent="-228600" eaLnBrk="0" fontAlgn="base" hangingPunct="0">
                  <a:spcBef>
                    <a:spcPct val="0"/>
                  </a:spcBef>
                  <a:spcAft>
                    <a:spcPct val="0"/>
                  </a:spcAft>
                  <a:defRPr sz="1400">
                    <a:solidFill>
                      <a:srgbClr val="000000"/>
                    </a:solidFill>
                    <a:latin typeface="Arial" panose="020B0604020202020204" pitchFamily="34" charset="0"/>
                    <a:cs typeface="Arial" panose="020B0604020202020204" pitchFamily="34" charset="0"/>
                    <a:sym typeface="Arial" panose="020B0604020202020204" pitchFamily="34" charset="0"/>
                  </a:defRPr>
                </a:lvl9pPr>
              </a:lstStyle>
              <a:p>
                <a:pPr fontAlgn="base">
                  <a:spcBef>
                    <a:spcPct val="0"/>
                  </a:spcBef>
                  <a:spcAft>
                    <a:spcPct val="0"/>
                  </a:spcAft>
                  <a:defRPr/>
                </a:pPr>
                <a:endParaRPr lang="fa-IR" altLang="fa-IR"/>
              </a:p>
            </p:txBody>
          </p:sp>
          <p:sp>
            <p:nvSpPr>
              <p:cNvPr id="15" name="Shape 179"/>
              <p:cNvSpPr>
                <a:spLocks noChangeArrowheads="1"/>
              </p:cNvSpPr>
              <p:nvPr/>
            </p:nvSpPr>
            <p:spPr bwMode="auto">
              <a:xfrm>
                <a:off x="4747297" y="412085"/>
                <a:ext cx="1700414" cy="1699073"/>
              </a:xfrm>
              <a:prstGeom prst="rtTriangle">
                <a:avLst/>
              </a:prstGeom>
              <a:solidFill>
                <a:srgbClr val="3F5378"/>
              </a:solidFill>
              <a:ln>
                <a:noFill/>
              </a:ln>
            </p:spPr>
            <p:txBody>
              <a:bodyPr lIns="91425" tIns="91425" rIns="91425" bIns="91425" anchor="ctr"/>
              <a:lstStyle>
                <a:lvl1pPr>
                  <a:defRPr sz="1400">
                    <a:solidFill>
                      <a:srgbClr val="000000"/>
                    </a:solidFill>
                    <a:latin typeface="Arial" panose="020B0604020202020204" pitchFamily="34" charset="0"/>
                    <a:cs typeface="Arial" panose="020B0604020202020204" pitchFamily="34" charset="0"/>
                    <a:sym typeface="Arial" panose="020B0604020202020204" pitchFamily="34" charset="0"/>
                  </a:defRPr>
                </a:lvl1pPr>
                <a:lvl2pPr marL="742950" indent="-285750">
                  <a:defRPr sz="1400">
                    <a:solidFill>
                      <a:srgbClr val="000000"/>
                    </a:solidFill>
                    <a:latin typeface="Arial" panose="020B0604020202020204" pitchFamily="34" charset="0"/>
                    <a:cs typeface="Arial" panose="020B0604020202020204" pitchFamily="34" charset="0"/>
                    <a:sym typeface="Arial" panose="020B0604020202020204" pitchFamily="34" charset="0"/>
                  </a:defRPr>
                </a:lvl2pPr>
                <a:lvl3pPr marL="1143000" indent="-228600">
                  <a:defRPr sz="1400">
                    <a:solidFill>
                      <a:srgbClr val="000000"/>
                    </a:solidFill>
                    <a:latin typeface="Arial" panose="020B0604020202020204" pitchFamily="34" charset="0"/>
                    <a:cs typeface="Arial" panose="020B0604020202020204" pitchFamily="34" charset="0"/>
                    <a:sym typeface="Arial" panose="020B0604020202020204" pitchFamily="34" charset="0"/>
                  </a:defRPr>
                </a:lvl3pPr>
                <a:lvl4pPr marL="1600200" indent="-228600">
                  <a:defRPr sz="1400">
                    <a:solidFill>
                      <a:srgbClr val="000000"/>
                    </a:solidFill>
                    <a:latin typeface="Arial" panose="020B0604020202020204" pitchFamily="34" charset="0"/>
                    <a:cs typeface="Arial" panose="020B0604020202020204" pitchFamily="34" charset="0"/>
                    <a:sym typeface="Arial" panose="020B0604020202020204" pitchFamily="34" charset="0"/>
                  </a:defRPr>
                </a:lvl4pPr>
                <a:lvl5pPr marL="2057400" indent="-228600">
                  <a:defRPr sz="1400">
                    <a:solidFill>
                      <a:srgbClr val="000000"/>
                    </a:solidFill>
                    <a:latin typeface="Arial" panose="020B0604020202020204" pitchFamily="34" charset="0"/>
                    <a:cs typeface="Arial" panose="020B0604020202020204" pitchFamily="34" charset="0"/>
                    <a:sym typeface="Arial" panose="020B0604020202020204" pitchFamily="34" charset="0"/>
                  </a:defRPr>
                </a:lvl5pPr>
                <a:lvl6pPr marL="2514600" indent="-228600" eaLnBrk="0" fontAlgn="base" hangingPunct="0">
                  <a:spcBef>
                    <a:spcPct val="0"/>
                  </a:spcBef>
                  <a:spcAft>
                    <a:spcPct val="0"/>
                  </a:spcAft>
                  <a:defRPr sz="1400">
                    <a:solidFill>
                      <a:srgbClr val="000000"/>
                    </a:solidFill>
                    <a:latin typeface="Arial" panose="020B0604020202020204" pitchFamily="34" charset="0"/>
                    <a:cs typeface="Arial" panose="020B0604020202020204" pitchFamily="34" charset="0"/>
                    <a:sym typeface="Arial" panose="020B0604020202020204" pitchFamily="34" charset="0"/>
                  </a:defRPr>
                </a:lvl6pPr>
                <a:lvl7pPr marL="2971800" indent="-228600" eaLnBrk="0" fontAlgn="base" hangingPunct="0">
                  <a:spcBef>
                    <a:spcPct val="0"/>
                  </a:spcBef>
                  <a:spcAft>
                    <a:spcPct val="0"/>
                  </a:spcAft>
                  <a:defRPr sz="1400">
                    <a:solidFill>
                      <a:srgbClr val="000000"/>
                    </a:solidFill>
                    <a:latin typeface="Arial" panose="020B0604020202020204" pitchFamily="34" charset="0"/>
                    <a:cs typeface="Arial" panose="020B0604020202020204" pitchFamily="34" charset="0"/>
                    <a:sym typeface="Arial" panose="020B0604020202020204" pitchFamily="34" charset="0"/>
                  </a:defRPr>
                </a:lvl7pPr>
                <a:lvl8pPr marL="3429000" indent="-228600" eaLnBrk="0" fontAlgn="base" hangingPunct="0">
                  <a:spcBef>
                    <a:spcPct val="0"/>
                  </a:spcBef>
                  <a:spcAft>
                    <a:spcPct val="0"/>
                  </a:spcAft>
                  <a:defRPr sz="1400">
                    <a:solidFill>
                      <a:srgbClr val="000000"/>
                    </a:solidFill>
                    <a:latin typeface="Arial" panose="020B0604020202020204" pitchFamily="34" charset="0"/>
                    <a:cs typeface="Arial" panose="020B0604020202020204" pitchFamily="34" charset="0"/>
                    <a:sym typeface="Arial" panose="020B0604020202020204" pitchFamily="34" charset="0"/>
                  </a:defRPr>
                </a:lvl8pPr>
                <a:lvl9pPr marL="3886200" indent="-228600" eaLnBrk="0" fontAlgn="base" hangingPunct="0">
                  <a:spcBef>
                    <a:spcPct val="0"/>
                  </a:spcBef>
                  <a:spcAft>
                    <a:spcPct val="0"/>
                  </a:spcAft>
                  <a:defRPr sz="1400">
                    <a:solidFill>
                      <a:srgbClr val="000000"/>
                    </a:solidFill>
                    <a:latin typeface="Arial" panose="020B0604020202020204" pitchFamily="34" charset="0"/>
                    <a:cs typeface="Arial" panose="020B0604020202020204" pitchFamily="34" charset="0"/>
                    <a:sym typeface="Arial" panose="020B0604020202020204" pitchFamily="34" charset="0"/>
                  </a:defRPr>
                </a:lvl9pPr>
              </a:lstStyle>
              <a:p>
                <a:pPr fontAlgn="base">
                  <a:spcBef>
                    <a:spcPct val="0"/>
                  </a:spcBef>
                  <a:spcAft>
                    <a:spcPct val="0"/>
                  </a:spcAft>
                  <a:defRPr/>
                </a:pPr>
                <a:endParaRPr lang="fa-IR" altLang="fa-IR"/>
              </a:p>
            </p:txBody>
          </p:sp>
        </p:grpSp>
      </p:grpSp>
      <p:sp>
        <p:nvSpPr>
          <p:cNvPr id="18" name="Shape 163"/>
          <p:cNvSpPr txBox="1">
            <a:spLocks noGrp="1"/>
          </p:cNvSpPr>
          <p:nvPr>
            <p:ph type="sldNum" idx="10"/>
          </p:nvPr>
        </p:nvSpPr>
        <p:spPr/>
        <p:txBody>
          <a:bodyPr/>
          <a:lstStyle>
            <a:lvl1pPr algn="l">
              <a:defRPr sz="1400" b="0" smtClean="0">
                <a:solidFill>
                  <a:srgbClr val="000000"/>
                </a:solidFill>
                <a:latin typeface="Arial" charset="0"/>
                <a:sym typeface="Arial" charset="0"/>
              </a:defRPr>
            </a:lvl1pPr>
          </a:lstStyle>
          <a:p>
            <a:pPr>
              <a:defRPr/>
            </a:pPr>
            <a:fld id="{5F4F1D15-E0ED-416C-9F73-BDABDF56CF11}" type="slidenum">
              <a:rPr lang="fa-IR" altLang="fa-IR"/>
              <a:pPr>
                <a:defRPr/>
              </a:pPr>
              <a:t>‹#›</a:t>
            </a:fld>
            <a:endParaRPr lang="fa-IR" altLang="fa-IR"/>
          </a:p>
        </p:txBody>
      </p:sp>
    </p:spTree>
    <p:extLst>
      <p:ext uri="{BB962C8B-B14F-4D97-AF65-F5344CB8AC3E}">
        <p14:creationId xmlns:p14="http://schemas.microsoft.com/office/powerpoint/2010/main" val="588515537"/>
      </p:ext>
    </p:extLst>
  </p:cSld>
  <p:clrMapOvr>
    <a:masterClrMapping/>
  </p:clrMapOvr>
  <p:transition spd="slow">
    <p:fade/>
  </p:transition>
</p:sldLayout>
</file>

<file path=ppt/slideMasters/_rels/slideMaster1.xml.rels><?xml version="1.0" encoding="UTF-8" standalone="yes"?>
<Relationships xmlns="http://schemas.openxmlformats.org/package/2006/relationships"><Relationship Id="rId3"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026" name="Shape 6"/>
          <p:cNvSpPr txBox="1">
            <a:spLocks noGrp="1"/>
          </p:cNvSpPr>
          <p:nvPr>
            <p:ph type="title"/>
          </p:nvPr>
        </p:nvSpPr>
        <p:spPr bwMode="auto">
          <a:xfrm>
            <a:off x="814388" y="522818"/>
            <a:ext cx="5257800" cy="102234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25" tIns="91425" rIns="91425" bIns="91425" numCol="1" anchor="ctr" anchorCtr="0" compatLnSpc="1">
            <a:prstTxWarp prst="textNoShape">
              <a:avLst/>
            </a:prstTxWarp>
          </a:bodyPr>
          <a:lstStyle/>
          <a:p>
            <a:pPr lvl="0"/>
            <a:endParaRPr lang="en-US" altLang="fa-IR">
              <a:sym typeface="Arial" charset="0"/>
            </a:endParaRPr>
          </a:p>
        </p:txBody>
      </p:sp>
      <p:sp>
        <p:nvSpPr>
          <p:cNvPr id="1027" name="Shape 7"/>
          <p:cNvSpPr txBox="1">
            <a:spLocks noGrp="1"/>
          </p:cNvSpPr>
          <p:nvPr>
            <p:ph type="body" idx="1"/>
          </p:nvPr>
        </p:nvSpPr>
        <p:spPr bwMode="auto">
          <a:xfrm>
            <a:off x="814388" y="1769534"/>
            <a:ext cx="6132512" cy="419523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25" tIns="91425" rIns="91425" bIns="91425" numCol="1" anchor="ctr" anchorCtr="0" compatLnSpc="1">
            <a:prstTxWarp prst="textNoShape">
              <a:avLst/>
            </a:prstTxWarp>
          </a:bodyPr>
          <a:lstStyle/>
          <a:p>
            <a:pPr lvl="0"/>
            <a:endParaRPr lang="en-US" altLang="fa-IR">
              <a:sym typeface="Arial" charset="0"/>
            </a:endParaRPr>
          </a:p>
        </p:txBody>
      </p:sp>
      <p:sp>
        <p:nvSpPr>
          <p:cNvPr id="1028" name="Shape 8"/>
          <p:cNvSpPr txBox="1">
            <a:spLocks noGrp="1"/>
          </p:cNvSpPr>
          <p:nvPr>
            <p:ph type="sldNum" idx="12"/>
          </p:nvPr>
        </p:nvSpPr>
        <p:spPr bwMode="auto">
          <a:xfrm>
            <a:off x="7618414" y="6182785"/>
            <a:ext cx="1487487" cy="419100"/>
          </a:xfrm>
          <a:prstGeom prst="rect">
            <a:avLst/>
          </a:prstGeom>
          <a:noFill/>
          <a:ln>
            <a:noFill/>
          </a:ln>
        </p:spPr>
        <p:txBody>
          <a:bodyPr vert="horz" wrap="square" lIns="91425" tIns="91425" rIns="91425" bIns="91425" numCol="1" anchor="ctr" anchorCtr="0" compatLnSpc="1">
            <a:prstTxWarp prst="textNoShape">
              <a:avLst/>
            </a:prstTxWarp>
          </a:bodyPr>
          <a:lstStyle>
            <a:lvl1pPr algn="r" eaLnBrk="1" hangingPunct="1">
              <a:defRPr sz="1200" b="1" smtClean="0">
                <a:solidFill>
                  <a:srgbClr val="FFFFFF"/>
                </a:solidFill>
                <a:latin typeface="Roboto Condensed" pitchFamily="2" charset="0"/>
                <a:sym typeface="Roboto Condensed" pitchFamily="2" charset="0"/>
              </a:defRPr>
            </a:lvl1pPr>
          </a:lstStyle>
          <a:p>
            <a:pPr fontAlgn="base">
              <a:spcBef>
                <a:spcPct val="0"/>
              </a:spcBef>
              <a:spcAft>
                <a:spcPct val="0"/>
              </a:spcAft>
              <a:defRPr/>
            </a:pPr>
            <a:fld id="{EA32BAB4-4F5A-490D-9B4D-690AF5C3D3E2}" type="slidenum">
              <a:rPr lang="fa-IR" altLang="fa-IR"/>
              <a:pPr fontAlgn="base">
                <a:spcBef>
                  <a:spcPct val="0"/>
                </a:spcBef>
                <a:spcAft>
                  <a:spcPct val="0"/>
                </a:spcAft>
                <a:defRPr/>
              </a:pPr>
              <a:t>‹#›</a:t>
            </a:fld>
            <a:endParaRPr lang="fa-IR" altLang="fa-IR"/>
          </a:p>
        </p:txBody>
      </p:sp>
    </p:spTree>
    <p:extLst>
      <p:ext uri="{BB962C8B-B14F-4D97-AF65-F5344CB8AC3E}">
        <p14:creationId xmlns:p14="http://schemas.microsoft.com/office/powerpoint/2010/main" val="2289365107"/>
      </p:ext>
    </p:extLst>
  </p:cSld>
  <p:clrMap bg1="lt1" tx1="dk1" bg2="dk2" tx2="lt2" accent1="accent1" accent2="accent2" accent3="accent3" accent4="accent4" accent5="accent5" accent6="accent6" hlink="hlink" folHlink="folHlink"/>
  <p:sldLayoutIdLst>
    <p:sldLayoutId id="2147483793" r:id="rId1"/>
    <p:sldLayoutId id="2147483794" r:id="rId2"/>
  </p:sldLayoutIdLst>
  <p:transition spd="slow">
    <p:fade/>
  </p:transition>
  <p:hf hdr="0" ftr="0" dt="0"/>
  <p:txStyles>
    <p:titleStyle>
      <a:defPPr marR="0" lvl="0" algn="l" rtl="0">
        <a:lnSpc>
          <a:spcPct val="100000"/>
        </a:lnSpc>
        <a:spcBef>
          <a:spcPts val="0"/>
        </a:spcBef>
        <a:spcAft>
          <a:spcPts val="0"/>
        </a:spcAft>
      </a:defPPr>
      <a:lvl1pPr algn="l" rtl="0" eaLnBrk="0" fontAlgn="base" hangingPunct="0">
        <a:spcBef>
          <a:spcPct val="0"/>
        </a:spcBef>
        <a:spcAft>
          <a:spcPct val="0"/>
        </a:spcAft>
        <a:defRPr sz="1400">
          <a:solidFill>
            <a:srgbClr val="000000"/>
          </a:solidFill>
          <a:latin typeface="Arial"/>
          <a:ea typeface="Arial"/>
          <a:cs typeface="Arial"/>
          <a:sym typeface="Arial" charset="0"/>
        </a:defRPr>
      </a:lvl1pPr>
      <a:lvl2pPr algn="l" rtl="0" eaLnBrk="0" fontAlgn="base" hangingPunct="0">
        <a:spcBef>
          <a:spcPct val="0"/>
        </a:spcBef>
        <a:spcAft>
          <a:spcPct val="0"/>
        </a:spcAft>
        <a:defRPr sz="1400">
          <a:solidFill>
            <a:srgbClr val="000000"/>
          </a:solidFill>
          <a:latin typeface="Arial" panose="020B0604020202020204" pitchFamily="34" charset="0"/>
          <a:cs typeface="Arial" panose="020B0604020202020204" pitchFamily="34" charset="0"/>
          <a:sym typeface="Arial" charset="0"/>
        </a:defRPr>
      </a:lvl2pPr>
      <a:lvl3pPr algn="l" rtl="0" eaLnBrk="0" fontAlgn="base" hangingPunct="0">
        <a:spcBef>
          <a:spcPct val="0"/>
        </a:spcBef>
        <a:spcAft>
          <a:spcPct val="0"/>
        </a:spcAft>
        <a:defRPr sz="1400">
          <a:solidFill>
            <a:srgbClr val="000000"/>
          </a:solidFill>
          <a:latin typeface="Arial" panose="020B0604020202020204" pitchFamily="34" charset="0"/>
          <a:cs typeface="Arial" panose="020B0604020202020204" pitchFamily="34" charset="0"/>
          <a:sym typeface="Arial" charset="0"/>
        </a:defRPr>
      </a:lvl3pPr>
      <a:lvl4pPr algn="l" rtl="0" eaLnBrk="0" fontAlgn="base" hangingPunct="0">
        <a:spcBef>
          <a:spcPct val="0"/>
        </a:spcBef>
        <a:spcAft>
          <a:spcPct val="0"/>
        </a:spcAft>
        <a:defRPr sz="1400">
          <a:solidFill>
            <a:srgbClr val="000000"/>
          </a:solidFill>
          <a:latin typeface="Arial" panose="020B0604020202020204" pitchFamily="34" charset="0"/>
          <a:cs typeface="Arial" panose="020B0604020202020204" pitchFamily="34" charset="0"/>
          <a:sym typeface="Arial" charset="0"/>
        </a:defRPr>
      </a:lvl4pPr>
      <a:lvl5pPr algn="l" rtl="0" eaLnBrk="0" fontAlgn="base" hangingPunct="0">
        <a:spcBef>
          <a:spcPct val="0"/>
        </a:spcBef>
        <a:spcAft>
          <a:spcPct val="0"/>
        </a:spcAft>
        <a:defRPr sz="1400">
          <a:solidFill>
            <a:srgbClr val="000000"/>
          </a:solidFill>
          <a:latin typeface="Arial" panose="020B0604020202020204" pitchFamily="34" charset="0"/>
          <a:cs typeface="Arial" panose="020B0604020202020204" pitchFamily="34" charset="0"/>
          <a:sym typeface="Arial" charset="0"/>
        </a:defRPr>
      </a:lvl5pPr>
      <a:lvl6pPr marL="457200" algn="l" rtl="0" eaLnBrk="0" fontAlgn="base" hangingPunct="0">
        <a:spcBef>
          <a:spcPct val="0"/>
        </a:spcBef>
        <a:spcAft>
          <a:spcPct val="0"/>
        </a:spcAft>
        <a:defRPr sz="1400">
          <a:solidFill>
            <a:srgbClr val="000000"/>
          </a:solidFill>
          <a:latin typeface="Arial" panose="020B0604020202020204" pitchFamily="34" charset="0"/>
          <a:cs typeface="Arial" panose="020B0604020202020204" pitchFamily="34" charset="0"/>
          <a:sym typeface="Arial" panose="020B0604020202020204" pitchFamily="34" charset="0"/>
        </a:defRPr>
      </a:lvl6pPr>
      <a:lvl7pPr marL="914400" algn="l" rtl="0" eaLnBrk="0" fontAlgn="base" hangingPunct="0">
        <a:spcBef>
          <a:spcPct val="0"/>
        </a:spcBef>
        <a:spcAft>
          <a:spcPct val="0"/>
        </a:spcAft>
        <a:defRPr sz="1400">
          <a:solidFill>
            <a:srgbClr val="000000"/>
          </a:solidFill>
          <a:latin typeface="Arial" panose="020B0604020202020204" pitchFamily="34" charset="0"/>
          <a:cs typeface="Arial" panose="020B0604020202020204" pitchFamily="34" charset="0"/>
          <a:sym typeface="Arial" panose="020B0604020202020204" pitchFamily="34" charset="0"/>
        </a:defRPr>
      </a:lvl7pPr>
      <a:lvl8pPr marL="1371600" algn="l" rtl="0" eaLnBrk="0" fontAlgn="base" hangingPunct="0">
        <a:spcBef>
          <a:spcPct val="0"/>
        </a:spcBef>
        <a:spcAft>
          <a:spcPct val="0"/>
        </a:spcAft>
        <a:defRPr sz="1400">
          <a:solidFill>
            <a:srgbClr val="000000"/>
          </a:solidFill>
          <a:latin typeface="Arial" panose="020B0604020202020204" pitchFamily="34" charset="0"/>
          <a:cs typeface="Arial" panose="020B0604020202020204" pitchFamily="34" charset="0"/>
          <a:sym typeface="Arial" panose="020B0604020202020204" pitchFamily="34" charset="0"/>
        </a:defRPr>
      </a:lvl8pPr>
      <a:lvl9pPr marL="1828800" algn="l" rtl="0" eaLnBrk="0" fontAlgn="base" hangingPunct="0">
        <a:spcBef>
          <a:spcPct val="0"/>
        </a:spcBef>
        <a:spcAft>
          <a:spcPct val="0"/>
        </a:spcAft>
        <a:defRPr sz="1400">
          <a:solidFill>
            <a:srgbClr val="000000"/>
          </a:solidFill>
          <a:latin typeface="Arial" panose="020B0604020202020204" pitchFamily="34" charset="0"/>
          <a:cs typeface="Arial" panose="020B0604020202020204" pitchFamily="34" charset="0"/>
          <a:sym typeface="Arial" panose="020B0604020202020204" pitchFamily="34" charset="0"/>
        </a:defRPr>
      </a:lvl9pPr>
    </p:titleStyle>
    <p:bodyStyle>
      <a:defPPr marR="0" lvl="0" algn="l" rtl="0">
        <a:lnSpc>
          <a:spcPct val="100000"/>
        </a:lnSpc>
        <a:spcBef>
          <a:spcPts val="0"/>
        </a:spcBef>
        <a:spcAft>
          <a:spcPts val="0"/>
        </a:spcAft>
      </a:defPPr>
      <a:lvl1pPr algn="l" rtl="0" eaLnBrk="0" fontAlgn="base" hangingPunct="0">
        <a:spcBef>
          <a:spcPct val="0"/>
        </a:spcBef>
        <a:spcAft>
          <a:spcPct val="0"/>
        </a:spcAft>
        <a:defRPr sz="1400">
          <a:solidFill>
            <a:srgbClr val="000000"/>
          </a:solidFill>
          <a:latin typeface="Arial"/>
          <a:ea typeface="Arial"/>
          <a:cs typeface="Arial"/>
          <a:sym typeface="Arial" charset="0"/>
        </a:defRPr>
      </a:lvl1pPr>
      <a:lvl2pPr lvl="1" algn="l" rtl="0" eaLnBrk="0" fontAlgn="base" hangingPunct="0">
        <a:spcBef>
          <a:spcPct val="0"/>
        </a:spcBef>
        <a:spcAft>
          <a:spcPct val="0"/>
        </a:spcAft>
        <a:defRPr sz="1400">
          <a:solidFill>
            <a:srgbClr val="000000"/>
          </a:solidFill>
          <a:latin typeface="Arial"/>
          <a:ea typeface="Arial"/>
          <a:cs typeface="Arial"/>
          <a:sym typeface="Arial" charset="0"/>
        </a:defRPr>
      </a:lvl2pPr>
      <a:lvl3pPr lvl="2" algn="l" rtl="0" eaLnBrk="0" fontAlgn="base" hangingPunct="0">
        <a:spcBef>
          <a:spcPct val="0"/>
        </a:spcBef>
        <a:spcAft>
          <a:spcPct val="0"/>
        </a:spcAft>
        <a:defRPr sz="1400">
          <a:solidFill>
            <a:srgbClr val="000000"/>
          </a:solidFill>
          <a:latin typeface="Arial"/>
          <a:ea typeface="Arial"/>
          <a:cs typeface="Arial"/>
          <a:sym typeface="Arial" charset="0"/>
        </a:defRPr>
      </a:lvl3pPr>
      <a:lvl4pPr lvl="3" algn="l" rtl="0" eaLnBrk="0" fontAlgn="base" hangingPunct="0">
        <a:spcBef>
          <a:spcPct val="0"/>
        </a:spcBef>
        <a:spcAft>
          <a:spcPct val="0"/>
        </a:spcAft>
        <a:defRPr sz="1400">
          <a:solidFill>
            <a:srgbClr val="000000"/>
          </a:solidFill>
          <a:latin typeface="Arial"/>
          <a:ea typeface="Arial"/>
          <a:cs typeface="Arial"/>
          <a:sym typeface="Arial" charset="0"/>
        </a:defRPr>
      </a:lvl4pPr>
      <a:lvl5pPr lvl="4" algn="l" rtl="0" eaLnBrk="0" fontAlgn="base" hangingPunct="0">
        <a:spcBef>
          <a:spcPct val="0"/>
        </a:spcBef>
        <a:spcAft>
          <a:spcPct val="0"/>
        </a:spcAft>
        <a:defRPr sz="1400">
          <a:solidFill>
            <a:srgbClr val="000000"/>
          </a:solidFill>
          <a:latin typeface="Arial"/>
          <a:ea typeface="Arial"/>
          <a:cs typeface="Arial"/>
          <a:sym typeface="Arial" charset="0"/>
        </a:defRPr>
      </a:lvl5pPr>
      <a:lvl6pPr marR="0" lvl="5"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9pPr>
    </p:bodyStyle>
    <p:otherStyle>
      <a:defPPr marR="0" lvl="0" algn="l" rtl="0">
        <a:lnSpc>
          <a:spcPct val="100000"/>
        </a:lnSpc>
        <a:spcBef>
          <a:spcPts val="0"/>
        </a:spcBef>
        <a:spcAft>
          <a:spcPts val="0"/>
        </a:spcAft>
      </a:defPPr>
      <a:lvl1pPr marR="0" lvl="0"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slide" Target="slide4.xml"/><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3" Type="http://schemas.openxmlformats.org/officeDocument/2006/relationships/slide" Target="slide4.xml"/><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3" Type="http://schemas.openxmlformats.org/officeDocument/2006/relationships/slide" Target="slide4.xml"/><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3" Type="http://schemas.openxmlformats.org/officeDocument/2006/relationships/slide" Target="slide4.xml"/><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3" Type="http://schemas.openxmlformats.org/officeDocument/2006/relationships/slide" Target="slide4.xml"/><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3" Type="http://schemas.openxmlformats.org/officeDocument/2006/relationships/slide" Target="slide4.xml"/><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3" Type="http://schemas.openxmlformats.org/officeDocument/2006/relationships/slide" Target="slide4.xml"/><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3" Type="http://schemas.openxmlformats.org/officeDocument/2006/relationships/slide" Target="slide4.xml"/><Relationship Id="rId2" Type="http://schemas.openxmlformats.org/officeDocument/2006/relationships/notesSlide" Target="../notesSlides/notesSlide9.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3" Type="http://schemas.openxmlformats.org/officeDocument/2006/relationships/slide" Target="slide4.xml"/><Relationship Id="rId2" Type="http://schemas.openxmlformats.org/officeDocument/2006/relationships/notesSlide" Target="../notesSlides/notesSlide10.xm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3" Type="http://schemas.openxmlformats.org/officeDocument/2006/relationships/slide" Target="slide4.xml"/><Relationship Id="rId2" Type="http://schemas.openxmlformats.org/officeDocument/2006/relationships/notesSlide" Target="../notesSlides/notesSlide11.xm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3" Type="http://schemas.openxmlformats.org/officeDocument/2006/relationships/slide" Target="slide4.xml"/><Relationship Id="rId2" Type="http://schemas.openxmlformats.org/officeDocument/2006/relationships/notesSlide" Target="../notesSlides/notesSlide12.xml"/><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3" Type="http://schemas.openxmlformats.org/officeDocument/2006/relationships/slide" Target="slide4.xml"/><Relationship Id="rId2" Type="http://schemas.openxmlformats.org/officeDocument/2006/relationships/notesSlide" Target="../notesSlides/notesSlide13.xml"/><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3" Type="http://schemas.openxmlformats.org/officeDocument/2006/relationships/slide" Target="slide4.xml"/><Relationship Id="rId2" Type="http://schemas.openxmlformats.org/officeDocument/2006/relationships/notesSlide" Target="../notesSlides/notesSlide14.xml"/><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3" Type="http://schemas.openxmlformats.org/officeDocument/2006/relationships/notesSlide" Target="../notesSlides/notesSlide15.xml"/><Relationship Id="rId2" Type="http://schemas.openxmlformats.org/officeDocument/2006/relationships/slideLayout" Target="../slideLayouts/slideLayout2.xml"/><Relationship Id="rId1" Type="http://schemas.openxmlformats.org/officeDocument/2006/relationships/themeOverride" Target="../theme/themeOverride1.xml"/><Relationship Id="rId4" Type="http://schemas.openxmlformats.org/officeDocument/2006/relationships/slide" Target="slide4.xml"/></Relationships>
</file>

<file path=ppt/slides/_rels/slide16.xml.rels><?xml version="1.0" encoding="UTF-8" standalone="yes"?>
<Relationships xmlns="http://schemas.openxmlformats.org/package/2006/relationships"><Relationship Id="rId3" Type="http://schemas.openxmlformats.org/officeDocument/2006/relationships/slide" Target="slide4.xml"/><Relationship Id="rId2" Type="http://schemas.openxmlformats.org/officeDocument/2006/relationships/notesSlide" Target="../notesSlides/notesSlide16.xml"/><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3" Type="http://schemas.openxmlformats.org/officeDocument/2006/relationships/slide" Target="slide4.xml"/><Relationship Id="rId2" Type="http://schemas.openxmlformats.org/officeDocument/2006/relationships/notesSlide" Target="../notesSlides/notesSlide17.xml"/><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3" Type="http://schemas.openxmlformats.org/officeDocument/2006/relationships/slide" Target="slide4.xml"/><Relationship Id="rId2" Type="http://schemas.openxmlformats.org/officeDocument/2006/relationships/notesSlide" Target="../notesSlides/notesSlide18.xml"/><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2" name="Shape 184"/>
          <p:cNvSpPr txBox="1">
            <a:spLocks noGrp="1"/>
          </p:cNvSpPr>
          <p:nvPr>
            <p:ph type="ctrTitle"/>
          </p:nvPr>
        </p:nvSpPr>
        <p:spPr>
          <a:xfrm>
            <a:off x="184153" y="1384302"/>
            <a:ext cx="6550025" cy="3949700"/>
          </a:xfrm>
        </p:spPr>
        <p:txBody>
          <a:bodyPr/>
          <a:lstStyle/>
          <a:p>
            <a:pPr algn="ctr" rtl="1">
              <a:lnSpc>
                <a:spcPct val="150000"/>
              </a:lnSpc>
            </a:pPr>
            <a:r>
              <a:rPr lang="fa-IR" sz="2500" b="1" dirty="0" smtClean="0">
                <a:solidFill>
                  <a:srgbClr val="FFFFFF"/>
                </a:solidFill>
                <a:latin typeface="IranNastaliq" pitchFamily="2" charset="0"/>
                <a:ea typeface="B Nazanin" pitchFamily="2" charset="-78"/>
                <a:cs typeface="B Titr" panose="00000700000000000000" pitchFamily="2" charset="-78"/>
                <a:sym typeface="Roboto Condensed" pitchFamily="2" charset="0"/>
              </a:rPr>
              <a:t>معرفی اطلس سرمایه گذاری استان زنجان</a:t>
            </a:r>
          </a:p>
        </p:txBody>
      </p:sp>
      <p:sp>
        <p:nvSpPr>
          <p:cNvPr id="3" name="Rectangle 2"/>
          <p:cNvSpPr/>
          <p:nvPr/>
        </p:nvSpPr>
        <p:spPr>
          <a:xfrm>
            <a:off x="0" y="5715000"/>
            <a:ext cx="9144000" cy="687917"/>
          </a:xfrm>
          <a:prstGeom prst="rect">
            <a:avLst/>
          </a:prstGeom>
          <a:solidFill>
            <a:srgbClr val="FF9800"/>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0" fontAlgn="base" hangingPunct="0">
              <a:spcBef>
                <a:spcPct val="0"/>
              </a:spcBef>
              <a:spcAft>
                <a:spcPct val="0"/>
              </a:spcAft>
              <a:defRPr/>
            </a:pPr>
            <a:endParaRPr lang="en-US" sz="1400">
              <a:solidFill>
                <a:srgbClr val="FFFFFF"/>
              </a:solidFill>
              <a:sym typeface="Arial" panose="020B0604020202020204" pitchFamily="34" charset="0"/>
            </a:endParaRPr>
          </a:p>
        </p:txBody>
      </p:sp>
    </p:spTree>
    <p:extLst>
      <p:ext uri="{BB962C8B-B14F-4D97-AF65-F5344CB8AC3E}">
        <p14:creationId xmlns:p14="http://schemas.microsoft.com/office/powerpoint/2010/main" val="4031052904"/>
      </p:ext>
    </p:extLst>
  </p:cSld>
  <p:clrMapOvr>
    <a:masterClrMapping/>
  </p:clrMapOvr>
  <p:transition spd="slow">
    <p:checker/>
  </p:transition>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21" name="Shape 358"/>
          <p:cNvSpPr>
            <a:spLocks noGrp="1"/>
          </p:cNvSpPr>
          <p:nvPr>
            <p:ph type="sldNum" idx="10"/>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1400">
                <a:solidFill>
                  <a:srgbClr val="000000"/>
                </a:solidFill>
                <a:latin typeface="Arial" charset="0"/>
                <a:cs typeface="Arial" charset="0"/>
                <a:sym typeface="Arial" charset="0"/>
              </a:defRPr>
            </a:lvl1pPr>
            <a:lvl2pPr marL="742950" indent="-285750">
              <a:defRPr sz="1400">
                <a:solidFill>
                  <a:srgbClr val="000000"/>
                </a:solidFill>
                <a:latin typeface="Arial" charset="0"/>
                <a:cs typeface="Arial" charset="0"/>
                <a:sym typeface="Arial" charset="0"/>
              </a:defRPr>
            </a:lvl2pPr>
            <a:lvl3pPr marL="1143000" indent="-228600">
              <a:defRPr sz="1400">
                <a:solidFill>
                  <a:srgbClr val="000000"/>
                </a:solidFill>
                <a:latin typeface="Arial" charset="0"/>
                <a:cs typeface="Arial" charset="0"/>
                <a:sym typeface="Arial" charset="0"/>
              </a:defRPr>
            </a:lvl3pPr>
            <a:lvl4pPr marL="1600200" indent="-228600">
              <a:defRPr sz="1400">
                <a:solidFill>
                  <a:srgbClr val="000000"/>
                </a:solidFill>
                <a:latin typeface="Arial" charset="0"/>
                <a:cs typeface="Arial" charset="0"/>
                <a:sym typeface="Arial" charset="0"/>
              </a:defRPr>
            </a:lvl4pPr>
            <a:lvl5pPr marL="2057400" indent="-228600">
              <a:defRPr sz="1400">
                <a:solidFill>
                  <a:srgbClr val="000000"/>
                </a:solidFill>
                <a:latin typeface="Arial" charset="0"/>
                <a:cs typeface="Arial" charset="0"/>
                <a:sym typeface="Arial" charset="0"/>
              </a:defRPr>
            </a:lvl5pPr>
            <a:lvl6pPr marL="2514600" indent="-228600" eaLnBrk="0" fontAlgn="base" hangingPunct="0">
              <a:spcBef>
                <a:spcPct val="0"/>
              </a:spcBef>
              <a:spcAft>
                <a:spcPct val="0"/>
              </a:spcAft>
              <a:defRPr sz="1400">
                <a:solidFill>
                  <a:srgbClr val="000000"/>
                </a:solidFill>
                <a:latin typeface="Arial" charset="0"/>
                <a:cs typeface="Arial" charset="0"/>
                <a:sym typeface="Arial" charset="0"/>
              </a:defRPr>
            </a:lvl6pPr>
            <a:lvl7pPr marL="2971800" indent="-228600" eaLnBrk="0" fontAlgn="base" hangingPunct="0">
              <a:spcBef>
                <a:spcPct val="0"/>
              </a:spcBef>
              <a:spcAft>
                <a:spcPct val="0"/>
              </a:spcAft>
              <a:defRPr sz="1400">
                <a:solidFill>
                  <a:srgbClr val="000000"/>
                </a:solidFill>
                <a:latin typeface="Arial" charset="0"/>
                <a:cs typeface="Arial" charset="0"/>
                <a:sym typeface="Arial" charset="0"/>
              </a:defRPr>
            </a:lvl7pPr>
            <a:lvl8pPr marL="3429000" indent="-228600" eaLnBrk="0" fontAlgn="base" hangingPunct="0">
              <a:spcBef>
                <a:spcPct val="0"/>
              </a:spcBef>
              <a:spcAft>
                <a:spcPct val="0"/>
              </a:spcAft>
              <a:defRPr sz="1400">
                <a:solidFill>
                  <a:srgbClr val="000000"/>
                </a:solidFill>
                <a:latin typeface="Arial" charset="0"/>
                <a:cs typeface="Arial" charset="0"/>
                <a:sym typeface="Arial" charset="0"/>
              </a:defRPr>
            </a:lvl8pPr>
            <a:lvl9pPr marL="3886200" indent="-228600" eaLnBrk="0" fontAlgn="base" hangingPunct="0">
              <a:spcBef>
                <a:spcPct val="0"/>
              </a:spcBef>
              <a:spcAft>
                <a:spcPct val="0"/>
              </a:spcAft>
              <a:defRPr sz="1400">
                <a:solidFill>
                  <a:srgbClr val="000000"/>
                </a:solidFill>
                <a:latin typeface="Arial" charset="0"/>
                <a:cs typeface="Arial" charset="0"/>
                <a:sym typeface="Arial" charset="0"/>
              </a:defRPr>
            </a:lvl9pPr>
          </a:lstStyle>
          <a:p>
            <a:fld id="{F0C1367E-2ED1-45EC-A971-AB106FE6C758}" type="slidenum">
              <a:rPr lang="fa-IR" altLang="fa-IR"/>
              <a:pPr/>
              <a:t>2</a:t>
            </a:fld>
            <a:endParaRPr lang="fa-IR" altLang="fa-IR"/>
          </a:p>
        </p:txBody>
      </p:sp>
      <p:sp>
        <p:nvSpPr>
          <p:cNvPr id="20" name="Rectangle 19">
            <a:hlinkClick r:id="rId3" action="ppaction://hlinksldjump"/>
          </p:cNvPr>
          <p:cNvSpPr/>
          <p:nvPr/>
        </p:nvSpPr>
        <p:spPr>
          <a:xfrm>
            <a:off x="-61913" y="6176435"/>
            <a:ext cx="1641476" cy="590551"/>
          </a:xfrm>
          <a:prstGeom prst="rect">
            <a:avLst/>
          </a:prstGeom>
          <a:solidFill>
            <a:srgbClr val="FF9800"/>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0" fontAlgn="base" hangingPunct="0">
              <a:spcBef>
                <a:spcPct val="0"/>
              </a:spcBef>
              <a:spcAft>
                <a:spcPct val="0"/>
              </a:spcAft>
              <a:defRPr/>
            </a:pPr>
            <a:endParaRPr lang="en-US" sz="1400">
              <a:solidFill>
                <a:srgbClr val="FFFFFF"/>
              </a:solidFill>
              <a:sym typeface="Arial" panose="020B0604020202020204" pitchFamily="34" charset="0"/>
            </a:endParaRPr>
          </a:p>
        </p:txBody>
      </p:sp>
      <p:sp>
        <p:nvSpPr>
          <p:cNvPr id="7" name="Shape 361"/>
          <p:cNvSpPr>
            <a:spLocks noChangeArrowheads="1"/>
          </p:cNvSpPr>
          <p:nvPr/>
        </p:nvSpPr>
        <p:spPr bwMode="auto">
          <a:xfrm flipH="1">
            <a:off x="2667001" y="0"/>
            <a:ext cx="6476999" cy="561641"/>
          </a:xfrm>
          <a:prstGeom prst="rect">
            <a:avLst/>
          </a:prstGeom>
          <a:solidFill>
            <a:srgbClr val="FF9800"/>
          </a:solidFill>
          <a:ln>
            <a:noFill/>
          </a:ln>
          <a:extLst>
            <a:ext uri="{91240B29-F687-4F45-9708-019B960494DF}">
              <a14:hiddenLine xmlns:a14="http://schemas.microsoft.com/office/drawing/2010/main" w="9525">
                <a:solidFill>
                  <a:srgbClr val="000000"/>
                </a:solidFill>
                <a:miter lim="800000"/>
                <a:headEnd/>
                <a:tailEnd/>
              </a14:hiddenLine>
            </a:ext>
          </a:extLst>
        </p:spPr>
        <p:txBody>
          <a:bodyPr lIns="91425" tIns="91425" rIns="91425" bIns="91425" anchor="ctr"/>
          <a:lstStyle>
            <a:lvl1pPr>
              <a:defRPr sz="1400">
                <a:solidFill>
                  <a:srgbClr val="000000"/>
                </a:solidFill>
                <a:latin typeface="Arial" charset="0"/>
                <a:cs typeface="Arial" charset="0"/>
                <a:sym typeface="Arial" charset="0"/>
              </a:defRPr>
            </a:lvl1pPr>
            <a:lvl2pPr marL="742950" indent="-285750">
              <a:defRPr sz="1400">
                <a:solidFill>
                  <a:srgbClr val="000000"/>
                </a:solidFill>
                <a:latin typeface="Arial" charset="0"/>
                <a:cs typeface="Arial" charset="0"/>
                <a:sym typeface="Arial" charset="0"/>
              </a:defRPr>
            </a:lvl2pPr>
            <a:lvl3pPr marL="1143000" indent="-228600">
              <a:defRPr sz="1400">
                <a:solidFill>
                  <a:srgbClr val="000000"/>
                </a:solidFill>
                <a:latin typeface="Arial" charset="0"/>
                <a:cs typeface="Arial" charset="0"/>
                <a:sym typeface="Arial" charset="0"/>
              </a:defRPr>
            </a:lvl3pPr>
            <a:lvl4pPr marL="1600200" indent="-228600">
              <a:defRPr sz="1400">
                <a:solidFill>
                  <a:srgbClr val="000000"/>
                </a:solidFill>
                <a:latin typeface="Arial" charset="0"/>
                <a:cs typeface="Arial" charset="0"/>
                <a:sym typeface="Arial" charset="0"/>
              </a:defRPr>
            </a:lvl4pPr>
            <a:lvl5pPr marL="2057400" indent="-228600">
              <a:defRPr sz="1400">
                <a:solidFill>
                  <a:srgbClr val="000000"/>
                </a:solidFill>
                <a:latin typeface="Arial" charset="0"/>
                <a:cs typeface="Arial" charset="0"/>
                <a:sym typeface="Arial" charset="0"/>
              </a:defRPr>
            </a:lvl5pPr>
            <a:lvl6pPr marL="2514600" indent="-228600" eaLnBrk="0" fontAlgn="base" hangingPunct="0">
              <a:spcBef>
                <a:spcPct val="0"/>
              </a:spcBef>
              <a:spcAft>
                <a:spcPct val="0"/>
              </a:spcAft>
              <a:defRPr sz="1400">
                <a:solidFill>
                  <a:srgbClr val="000000"/>
                </a:solidFill>
                <a:latin typeface="Arial" charset="0"/>
                <a:cs typeface="Arial" charset="0"/>
                <a:sym typeface="Arial" charset="0"/>
              </a:defRPr>
            </a:lvl6pPr>
            <a:lvl7pPr marL="2971800" indent="-228600" eaLnBrk="0" fontAlgn="base" hangingPunct="0">
              <a:spcBef>
                <a:spcPct val="0"/>
              </a:spcBef>
              <a:spcAft>
                <a:spcPct val="0"/>
              </a:spcAft>
              <a:defRPr sz="1400">
                <a:solidFill>
                  <a:srgbClr val="000000"/>
                </a:solidFill>
                <a:latin typeface="Arial" charset="0"/>
                <a:cs typeface="Arial" charset="0"/>
                <a:sym typeface="Arial" charset="0"/>
              </a:defRPr>
            </a:lvl7pPr>
            <a:lvl8pPr marL="3429000" indent="-228600" eaLnBrk="0" fontAlgn="base" hangingPunct="0">
              <a:spcBef>
                <a:spcPct val="0"/>
              </a:spcBef>
              <a:spcAft>
                <a:spcPct val="0"/>
              </a:spcAft>
              <a:defRPr sz="1400">
                <a:solidFill>
                  <a:srgbClr val="000000"/>
                </a:solidFill>
                <a:latin typeface="Arial" charset="0"/>
                <a:cs typeface="Arial" charset="0"/>
                <a:sym typeface="Arial" charset="0"/>
              </a:defRPr>
            </a:lvl8pPr>
            <a:lvl9pPr marL="3886200" indent="-228600" eaLnBrk="0" fontAlgn="base" hangingPunct="0">
              <a:spcBef>
                <a:spcPct val="0"/>
              </a:spcBef>
              <a:spcAft>
                <a:spcPct val="0"/>
              </a:spcAft>
              <a:defRPr sz="1400">
                <a:solidFill>
                  <a:srgbClr val="000000"/>
                </a:solidFill>
                <a:latin typeface="Arial" charset="0"/>
                <a:cs typeface="Arial" charset="0"/>
                <a:sym typeface="Arial" charset="0"/>
              </a:defRPr>
            </a:lvl9pPr>
          </a:lstStyle>
          <a:p>
            <a:pPr lvl="0" algn="justLow" rtl="1"/>
            <a:r>
              <a:rPr lang="fa-IR" sz="1600" b="1" dirty="0" smtClean="0">
                <a:cs typeface="B Titr" pitchFamily="2" charset="-78"/>
              </a:rPr>
              <a:t>اطلس </a:t>
            </a:r>
            <a:r>
              <a:rPr lang="fa-IR" sz="1600" b="1" dirty="0">
                <a:cs typeface="B Titr" pitchFamily="2" charset="-78"/>
              </a:rPr>
              <a:t>سرمایه گذاری </a:t>
            </a:r>
            <a:r>
              <a:rPr lang="fa-IR" sz="1600" b="1" dirty="0" smtClean="0">
                <a:cs typeface="B Titr" pitchFamily="2" charset="-78"/>
              </a:rPr>
              <a:t>استان زنجان</a:t>
            </a:r>
            <a:endParaRPr lang="en-US" sz="1600" dirty="0">
              <a:cs typeface="B Titr" pitchFamily="2" charset="-78"/>
            </a:endParaRPr>
          </a:p>
        </p:txBody>
      </p:sp>
      <p:sp>
        <p:nvSpPr>
          <p:cNvPr id="3" name="Rectangle 2"/>
          <p:cNvSpPr/>
          <p:nvPr/>
        </p:nvSpPr>
        <p:spPr>
          <a:xfrm>
            <a:off x="457200" y="1371600"/>
            <a:ext cx="8382000" cy="4247317"/>
          </a:xfrm>
          <a:prstGeom prst="rect">
            <a:avLst/>
          </a:prstGeom>
        </p:spPr>
        <p:txBody>
          <a:bodyPr wrap="square">
            <a:spAutoFit/>
          </a:bodyPr>
          <a:lstStyle/>
          <a:p>
            <a:pPr algn="justLow" rtl="1">
              <a:lnSpc>
                <a:spcPct val="150000"/>
              </a:lnSpc>
            </a:pPr>
            <a:r>
              <a:rPr lang="fa-IR" dirty="0">
                <a:cs typeface="B Mitra" pitchFamily="2" charset="-78"/>
              </a:rPr>
              <a:t>آگاهی از میزان و نحوه پراکندگی منابع و محدودیت‌ها در یک منطقه و نیز شناخت زیر ساخت‌ها،  مزیت‌ها و مخاطرات زیست محیطی و در مجموع شناخت عوامل موثر بر سرمایه گذاری و ارتباط بین آنها، نقش موثری در تصمیم‌سازی صحیح و مدیریت منطقی اقتصاد کشور داشته و مدیران را برای رسیدن به تصمیم‌های بهینه هدایت خواهد نمود.</a:t>
            </a:r>
            <a:endParaRPr lang="en-US" dirty="0">
              <a:cs typeface="B Mitra" pitchFamily="2" charset="-78"/>
            </a:endParaRPr>
          </a:p>
          <a:p>
            <a:pPr algn="justLow" rtl="1">
              <a:lnSpc>
                <a:spcPct val="150000"/>
              </a:lnSpc>
            </a:pPr>
            <a:r>
              <a:rPr lang="fa-IR" dirty="0">
                <a:cs typeface="B Mitra" pitchFamily="2" charset="-78"/>
              </a:rPr>
              <a:t>بر این اساس اطلس سرمایه‌گذاری به منظور دستیابی به یک اقتصاد پیشرفته و پویا وتسهیل فرایند سرمایه‌گذاری ازطریق معرفی بسترها و زیرساخت‌های لازم واستفاده بهینه از منابع، امکانات، ظرفیت‌ها، توانمندی‌های موجود صورت می‌گیرد و هدف از  آن، طراحی یک سامانه هوشمند متشکل از مجموعه‌ای عناصر یا الگوریتم‌های مکانی است که با تجزیه و تحلیل داده‌های موثر بر فرآیند تصمیم گیری و انتخاب سرمایه‌گذار، به ارائه پیشنهادات منطقی و کارشناسانه جهت اجرای طرح‌های سرمایه گذاری منتهی گردد.</a:t>
            </a:r>
            <a:endParaRPr lang="en-US" dirty="0">
              <a:cs typeface="B Mitra" pitchFamily="2" charset="-78"/>
            </a:endParaRPr>
          </a:p>
          <a:p>
            <a:pPr algn="justLow" rtl="1">
              <a:lnSpc>
                <a:spcPct val="150000"/>
              </a:lnSpc>
            </a:pPr>
            <a:r>
              <a:rPr lang="fa-IR" dirty="0">
                <a:cs typeface="B Mitra" pitchFamily="2" charset="-78"/>
              </a:rPr>
              <a:t>اطلس‌ها در گذشته بیشتر در قالب کتاب تهیه می‌شدند اما امروزه وجود ابزارهای الکترونیکی نظیر استفاده از سیستم مختصات جغرافیایی </a:t>
            </a:r>
            <a:r>
              <a:rPr lang="en-US" dirty="0">
                <a:cs typeface="B Mitra" pitchFamily="2" charset="-78"/>
              </a:rPr>
              <a:t>GIS </a:t>
            </a:r>
            <a:r>
              <a:rPr lang="fa-IR" dirty="0">
                <a:cs typeface="B Mitra" pitchFamily="2" charset="-78"/>
              </a:rPr>
              <a:t>، امکان گردآوری و تکمیل مستمر اطلاعات اطلس‌ها و اخذ خروجی های موضوعی موردنیاز از آنها را فراهم می‌نماید.</a:t>
            </a:r>
            <a:endParaRPr lang="en-US" dirty="0">
              <a:cs typeface="B Mitra" pitchFamily="2" charset="-78"/>
            </a:endParaRPr>
          </a:p>
        </p:txBody>
      </p:sp>
      <p:sp>
        <p:nvSpPr>
          <p:cNvPr id="8" name="Rectangle 7"/>
          <p:cNvSpPr/>
          <p:nvPr/>
        </p:nvSpPr>
        <p:spPr>
          <a:xfrm>
            <a:off x="8362315" y="787096"/>
            <a:ext cx="697627" cy="400110"/>
          </a:xfrm>
          <a:prstGeom prst="rect">
            <a:avLst/>
          </a:prstGeom>
        </p:spPr>
        <p:txBody>
          <a:bodyPr wrap="none">
            <a:spAutoFit/>
          </a:bodyPr>
          <a:lstStyle/>
          <a:p>
            <a:pPr rtl="1"/>
            <a:r>
              <a:rPr lang="fa-IR" sz="2000" b="1" dirty="0" smtClean="0">
                <a:solidFill>
                  <a:schemeClr val="accent1">
                    <a:lumMod val="75000"/>
                  </a:schemeClr>
                </a:solidFill>
                <a:cs typeface="B Mitra" pitchFamily="2" charset="-78"/>
              </a:rPr>
              <a:t>مقدمه</a:t>
            </a:r>
            <a:endParaRPr lang="en-US" sz="2000" b="1" dirty="0">
              <a:solidFill>
                <a:schemeClr val="accent1">
                  <a:lumMod val="75000"/>
                </a:schemeClr>
              </a:solidFill>
              <a:cs typeface="B Mitra" pitchFamily="2" charset="-78"/>
            </a:endParaRPr>
          </a:p>
        </p:txBody>
      </p:sp>
    </p:spTree>
    <p:extLst>
      <p:ext uri="{BB962C8B-B14F-4D97-AF65-F5344CB8AC3E}">
        <p14:creationId xmlns:p14="http://schemas.microsoft.com/office/powerpoint/2010/main" val="393436813"/>
      </p:ext>
    </p:extLst>
  </p:cSld>
  <p:clrMapOvr>
    <a:masterClrMapping/>
  </p:clrMapOvr>
  <p:transition spd="slow">
    <p:blinds/>
  </p:transition>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21" name="Shape 358"/>
          <p:cNvSpPr>
            <a:spLocks noGrp="1"/>
          </p:cNvSpPr>
          <p:nvPr>
            <p:ph type="sldNum" idx="10"/>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1400">
                <a:solidFill>
                  <a:srgbClr val="000000"/>
                </a:solidFill>
                <a:latin typeface="Arial" charset="0"/>
                <a:cs typeface="Arial" charset="0"/>
                <a:sym typeface="Arial" charset="0"/>
              </a:defRPr>
            </a:lvl1pPr>
            <a:lvl2pPr marL="742950" indent="-285750">
              <a:defRPr sz="1400">
                <a:solidFill>
                  <a:srgbClr val="000000"/>
                </a:solidFill>
                <a:latin typeface="Arial" charset="0"/>
                <a:cs typeface="Arial" charset="0"/>
                <a:sym typeface="Arial" charset="0"/>
              </a:defRPr>
            </a:lvl2pPr>
            <a:lvl3pPr marL="1143000" indent="-228600">
              <a:defRPr sz="1400">
                <a:solidFill>
                  <a:srgbClr val="000000"/>
                </a:solidFill>
                <a:latin typeface="Arial" charset="0"/>
                <a:cs typeface="Arial" charset="0"/>
                <a:sym typeface="Arial" charset="0"/>
              </a:defRPr>
            </a:lvl3pPr>
            <a:lvl4pPr marL="1600200" indent="-228600">
              <a:defRPr sz="1400">
                <a:solidFill>
                  <a:srgbClr val="000000"/>
                </a:solidFill>
                <a:latin typeface="Arial" charset="0"/>
                <a:cs typeface="Arial" charset="0"/>
                <a:sym typeface="Arial" charset="0"/>
              </a:defRPr>
            </a:lvl4pPr>
            <a:lvl5pPr marL="2057400" indent="-228600">
              <a:defRPr sz="1400">
                <a:solidFill>
                  <a:srgbClr val="000000"/>
                </a:solidFill>
                <a:latin typeface="Arial" charset="0"/>
                <a:cs typeface="Arial" charset="0"/>
                <a:sym typeface="Arial" charset="0"/>
              </a:defRPr>
            </a:lvl5pPr>
            <a:lvl6pPr marL="2514600" indent="-228600" eaLnBrk="0" fontAlgn="base" hangingPunct="0">
              <a:spcBef>
                <a:spcPct val="0"/>
              </a:spcBef>
              <a:spcAft>
                <a:spcPct val="0"/>
              </a:spcAft>
              <a:defRPr sz="1400">
                <a:solidFill>
                  <a:srgbClr val="000000"/>
                </a:solidFill>
                <a:latin typeface="Arial" charset="0"/>
                <a:cs typeface="Arial" charset="0"/>
                <a:sym typeface="Arial" charset="0"/>
              </a:defRPr>
            </a:lvl6pPr>
            <a:lvl7pPr marL="2971800" indent="-228600" eaLnBrk="0" fontAlgn="base" hangingPunct="0">
              <a:spcBef>
                <a:spcPct val="0"/>
              </a:spcBef>
              <a:spcAft>
                <a:spcPct val="0"/>
              </a:spcAft>
              <a:defRPr sz="1400">
                <a:solidFill>
                  <a:srgbClr val="000000"/>
                </a:solidFill>
                <a:latin typeface="Arial" charset="0"/>
                <a:cs typeface="Arial" charset="0"/>
                <a:sym typeface="Arial" charset="0"/>
              </a:defRPr>
            </a:lvl7pPr>
            <a:lvl8pPr marL="3429000" indent="-228600" eaLnBrk="0" fontAlgn="base" hangingPunct="0">
              <a:spcBef>
                <a:spcPct val="0"/>
              </a:spcBef>
              <a:spcAft>
                <a:spcPct val="0"/>
              </a:spcAft>
              <a:defRPr sz="1400">
                <a:solidFill>
                  <a:srgbClr val="000000"/>
                </a:solidFill>
                <a:latin typeface="Arial" charset="0"/>
                <a:cs typeface="Arial" charset="0"/>
                <a:sym typeface="Arial" charset="0"/>
              </a:defRPr>
            </a:lvl8pPr>
            <a:lvl9pPr marL="3886200" indent="-228600" eaLnBrk="0" fontAlgn="base" hangingPunct="0">
              <a:spcBef>
                <a:spcPct val="0"/>
              </a:spcBef>
              <a:spcAft>
                <a:spcPct val="0"/>
              </a:spcAft>
              <a:defRPr sz="1400">
                <a:solidFill>
                  <a:srgbClr val="000000"/>
                </a:solidFill>
                <a:latin typeface="Arial" charset="0"/>
                <a:cs typeface="Arial" charset="0"/>
                <a:sym typeface="Arial" charset="0"/>
              </a:defRPr>
            </a:lvl9pPr>
          </a:lstStyle>
          <a:p>
            <a:fld id="{F0C1367E-2ED1-45EC-A971-AB106FE6C758}" type="slidenum">
              <a:rPr lang="fa-IR" altLang="fa-IR"/>
              <a:pPr/>
              <a:t>3</a:t>
            </a:fld>
            <a:endParaRPr lang="fa-IR" altLang="fa-IR"/>
          </a:p>
        </p:txBody>
      </p:sp>
      <p:sp>
        <p:nvSpPr>
          <p:cNvPr id="20" name="Rectangle 19">
            <a:hlinkClick r:id="rId3" action="ppaction://hlinksldjump"/>
          </p:cNvPr>
          <p:cNvSpPr/>
          <p:nvPr/>
        </p:nvSpPr>
        <p:spPr>
          <a:xfrm>
            <a:off x="-61913" y="6176435"/>
            <a:ext cx="1641476" cy="590551"/>
          </a:xfrm>
          <a:prstGeom prst="rect">
            <a:avLst/>
          </a:prstGeom>
          <a:solidFill>
            <a:srgbClr val="FF9800"/>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0" fontAlgn="base" hangingPunct="0">
              <a:spcBef>
                <a:spcPct val="0"/>
              </a:spcBef>
              <a:spcAft>
                <a:spcPct val="0"/>
              </a:spcAft>
              <a:defRPr/>
            </a:pPr>
            <a:endParaRPr lang="en-US" sz="1400">
              <a:solidFill>
                <a:srgbClr val="FFFFFF"/>
              </a:solidFill>
              <a:sym typeface="Arial" panose="020B0604020202020204" pitchFamily="34" charset="0"/>
            </a:endParaRPr>
          </a:p>
        </p:txBody>
      </p:sp>
      <p:sp>
        <p:nvSpPr>
          <p:cNvPr id="7" name="Shape 361"/>
          <p:cNvSpPr>
            <a:spLocks noChangeArrowheads="1"/>
          </p:cNvSpPr>
          <p:nvPr/>
        </p:nvSpPr>
        <p:spPr bwMode="auto">
          <a:xfrm flipH="1">
            <a:off x="2667001" y="0"/>
            <a:ext cx="6476999" cy="561641"/>
          </a:xfrm>
          <a:prstGeom prst="rect">
            <a:avLst/>
          </a:prstGeom>
          <a:solidFill>
            <a:srgbClr val="FF9800"/>
          </a:solidFill>
          <a:ln>
            <a:noFill/>
          </a:ln>
          <a:extLst>
            <a:ext uri="{91240B29-F687-4F45-9708-019B960494DF}">
              <a14:hiddenLine xmlns:a14="http://schemas.microsoft.com/office/drawing/2010/main" w="9525">
                <a:solidFill>
                  <a:srgbClr val="000000"/>
                </a:solidFill>
                <a:miter lim="800000"/>
                <a:headEnd/>
                <a:tailEnd/>
              </a14:hiddenLine>
            </a:ext>
          </a:extLst>
        </p:spPr>
        <p:txBody>
          <a:bodyPr lIns="91425" tIns="91425" rIns="91425" bIns="91425" anchor="ctr"/>
          <a:lstStyle>
            <a:lvl1pPr>
              <a:defRPr sz="1400">
                <a:solidFill>
                  <a:srgbClr val="000000"/>
                </a:solidFill>
                <a:latin typeface="Arial" charset="0"/>
                <a:cs typeface="Arial" charset="0"/>
                <a:sym typeface="Arial" charset="0"/>
              </a:defRPr>
            </a:lvl1pPr>
            <a:lvl2pPr marL="742950" indent="-285750">
              <a:defRPr sz="1400">
                <a:solidFill>
                  <a:srgbClr val="000000"/>
                </a:solidFill>
                <a:latin typeface="Arial" charset="0"/>
                <a:cs typeface="Arial" charset="0"/>
                <a:sym typeface="Arial" charset="0"/>
              </a:defRPr>
            </a:lvl2pPr>
            <a:lvl3pPr marL="1143000" indent="-228600">
              <a:defRPr sz="1400">
                <a:solidFill>
                  <a:srgbClr val="000000"/>
                </a:solidFill>
                <a:latin typeface="Arial" charset="0"/>
                <a:cs typeface="Arial" charset="0"/>
                <a:sym typeface="Arial" charset="0"/>
              </a:defRPr>
            </a:lvl3pPr>
            <a:lvl4pPr marL="1600200" indent="-228600">
              <a:defRPr sz="1400">
                <a:solidFill>
                  <a:srgbClr val="000000"/>
                </a:solidFill>
                <a:latin typeface="Arial" charset="0"/>
                <a:cs typeface="Arial" charset="0"/>
                <a:sym typeface="Arial" charset="0"/>
              </a:defRPr>
            </a:lvl4pPr>
            <a:lvl5pPr marL="2057400" indent="-228600">
              <a:defRPr sz="1400">
                <a:solidFill>
                  <a:srgbClr val="000000"/>
                </a:solidFill>
                <a:latin typeface="Arial" charset="0"/>
                <a:cs typeface="Arial" charset="0"/>
                <a:sym typeface="Arial" charset="0"/>
              </a:defRPr>
            </a:lvl5pPr>
            <a:lvl6pPr marL="2514600" indent="-228600" eaLnBrk="0" fontAlgn="base" hangingPunct="0">
              <a:spcBef>
                <a:spcPct val="0"/>
              </a:spcBef>
              <a:spcAft>
                <a:spcPct val="0"/>
              </a:spcAft>
              <a:defRPr sz="1400">
                <a:solidFill>
                  <a:srgbClr val="000000"/>
                </a:solidFill>
                <a:latin typeface="Arial" charset="0"/>
                <a:cs typeface="Arial" charset="0"/>
                <a:sym typeface="Arial" charset="0"/>
              </a:defRPr>
            </a:lvl6pPr>
            <a:lvl7pPr marL="2971800" indent="-228600" eaLnBrk="0" fontAlgn="base" hangingPunct="0">
              <a:spcBef>
                <a:spcPct val="0"/>
              </a:spcBef>
              <a:spcAft>
                <a:spcPct val="0"/>
              </a:spcAft>
              <a:defRPr sz="1400">
                <a:solidFill>
                  <a:srgbClr val="000000"/>
                </a:solidFill>
                <a:latin typeface="Arial" charset="0"/>
                <a:cs typeface="Arial" charset="0"/>
                <a:sym typeface="Arial" charset="0"/>
              </a:defRPr>
            </a:lvl7pPr>
            <a:lvl8pPr marL="3429000" indent="-228600" eaLnBrk="0" fontAlgn="base" hangingPunct="0">
              <a:spcBef>
                <a:spcPct val="0"/>
              </a:spcBef>
              <a:spcAft>
                <a:spcPct val="0"/>
              </a:spcAft>
              <a:defRPr sz="1400">
                <a:solidFill>
                  <a:srgbClr val="000000"/>
                </a:solidFill>
                <a:latin typeface="Arial" charset="0"/>
                <a:cs typeface="Arial" charset="0"/>
                <a:sym typeface="Arial" charset="0"/>
              </a:defRPr>
            </a:lvl8pPr>
            <a:lvl9pPr marL="3886200" indent="-228600" eaLnBrk="0" fontAlgn="base" hangingPunct="0">
              <a:spcBef>
                <a:spcPct val="0"/>
              </a:spcBef>
              <a:spcAft>
                <a:spcPct val="0"/>
              </a:spcAft>
              <a:defRPr sz="1400">
                <a:solidFill>
                  <a:srgbClr val="000000"/>
                </a:solidFill>
                <a:latin typeface="Arial" charset="0"/>
                <a:cs typeface="Arial" charset="0"/>
                <a:sym typeface="Arial" charset="0"/>
              </a:defRPr>
            </a:lvl9pPr>
          </a:lstStyle>
          <a:p>
            <a:pPr lvl="0" algn="justLow" rtl="1"/>
            <a:r>
              <a:rPr lang="fa-IR" sz="1600" b="1" dirty="0">
                <a:cs typeface="B Titr" pitchFamily="2" charset="-78"/>
              </a:rPr>
              <a:t>اطلس سرمایه گذاری استان زنجان</a:t>
            </a:r>
            <a:endParaRPr lang="en-US" sz="1600" dirty="0">
              <a:cs typeface="B Titr" pitchFamily="2" charset="-78"/>
            </a:endParaRPr>
          </a:p>
        </p:txBody>
      </p:sp>
      <p:sp>
        <p:nvSpPr>
          <p:cNvPr id="2" name="Rectangle 1"/>
          <p:cNvSpPr/>
          <p:nvPr/>
        </p:nvSpPr>
        <p:spPr>
          <a:xfrm>
            <a:off x="6234629" y="609600"/>
            <a:ext cx="2767104" cy="400110"/>
          </a:xfrm>
          <a:prstGeom prst="rect">
            <a:avLst/>
          </a:prstGeom>
        </p:spPr>
        <p:txBody>
          <a:bodyPr wrap="none">
            <a:spAutoFit/>
          </a:bodyPr>
          <a:lstStyle/>
          <a:p>
            <a:pPr rtl="1"/>
            <a:r>
              <a:rPr lang="fa-IR" sz="2000" b="1" dirty="0">
                <a:solidFill>
                  <a:schemeClr val="accent1">
                    <a:lumMod val="75000"/>
                  </a:schemeClr>
                </a:solidFill>
                <a:cs typeface="B Mitra" pitchFamily="2" charset="-78"/>
              </a:rPr>
              <a:t>اطلس سرمایه گذاری چیست؟</a:t>
            </a:r>
            <a:endParaRPr lang="en-US" sz="2000" b="1" dirty="0">
              <a:solidFill>
                <a:schemeClr val="accent1">
                  <a:lumMod val="75000"/>
                </a:schemeClr>
              </a:solidFill>
              <a:cs typeface="B Mitra" pitchFamily="2" charset="-78"/>
            </a:endParaRPr>
          </a:p>
        </p:txBody>
      </p:sp>
      <p:sp>
        <p:nvSpPr>
          <p:cNvPr id="4" name="Rectangle 3"/>
          <p:cNvSpPr/>
          <p:nvPr/>
        </p:nvSpPr>
        <p:spPr>
          <a:xfrm>
            <a:off x="215899" y="1130130"/>
            <a:ext cx="8785833" cy="3785652"/>
          </a:xfrm>
          <a:prstGeom prst="rect">
            <a:avLst/>
          </a:prstGeom>
        </p:spPr>
        <p:txBody>
          <a:bodyPr wrap="square">
            <a:spAutoFit/>
          </a:bodyPr>
          <a:lstStyle/>
          <a:p>
            <a:pPr algn="justLow" rtl="1">
              <a:lnSpc>
                <a:spcPct val="120000"/>
              </a:lnSpc>
            </a:pPr>
            <a:r>
              <a:rPr lang="fa-IR" sz="2000" dirty="0">
                <a:cs typeface="B Mitra" pitchFamily="2" charset="-78"/>
              </a:rPr>
              <a:t>اطلس سرمایه گذاری مجموعه ای از نقشه‌های هدفمند است که بطور منظم و براساس اطلاعات مکانی، داده‌های موضوعی و مقیاس زمانی تدوین و تحلیل شده و به صورت یکپارچه در قالب نقشه تهیه می‌گردد. در این بین یکی از کارکردهای اصلی اطلس، امکان مقایسه بین نقشه‌ها به منظور شناخت همبستگی‌ها بین آنها است.</a:t>
            </a:r>
          </a:p>
          <a:p>
            <a:pPr algn="justLow" rtl="1">
              <a:lnSpc>
                <a:spcPct val="120000"/>
              </a:lnSpc>
            </a:pPr>
            <a:r>
              <a:rPr lang="fa-IR" sz="2000" dirty="0">
                <a:cs typeface="B Mitra" pitchFamily="2" charset="-78"/>
              </a:rPr>
              <a:t>یکی از اهداف اطلس سرمایه گذاری را می‌توان در حذف حداکثری استعلامات و مجوزهای لازم در فرایند استقرار طرح </a:t>
            </a:r>
            <a:r>
              <a:rPr lang="fa-IR" sz="2000" dirty="0" smtClean="0">
                <a:cs typeface="B Mitra" pitchFamily="2" charset="-78"/>
              </a:rPr>
              <a:t>سرمایه </a:t>
            </a:r>
            <a:r>
              <a:rPr lang="fa-IR" dirty="0">
                <a:cs typeface="B Mitra" pitchFamily="2" charset="-78"/>
              </a:rPr>
              <a:t>گذاری</a:t>
            </a:r>
            <a:r>
              <a:rPr lang="fa-IR" sz="2000" dirty="0">
                <a:cs typeface="B Mitra" pitchFamily="2" charset="-78"/>
              </a:rPr>
              <a:t> معرفی نمود که با بهره‌مندی از آن ، سرمایه‌گذار می‌تواند فرایند سرمایه گذاری خود را بر اساس نیازهای طرح مورد نظر و با جمع‌بندی اطلاعات دریافتی و توجه به ظرفیت‌ها و زیرساخت‌های موجود دراستان ترسیم و برنامه‌ریزی نموده و نهایتاً مناسب‌ترین محل را برای استقرار طرح خود انتخاب نماید.</a:t>
            </a:r>
          </a:p>
          <a:p>
            <a:pPr algn="justLow" rtl="1">
              <a:lnSpc>
                <a:spcPct val="120000"/>
              </a:lnSpc>
            </a:pPr>
            <a:r>
              <a:rPr lang="fa-IR" sz="2000" dirty="0">
                <a:cs typeface="B Mitra" pitchFamily="2" charset="-78"/>
              </a:rPr>
              <a:t>همچنین اطلس سرمایه گذاری، امکان تصمیم گیری در ایجاد و توسعه زیرساخت‌های متناسب با ظرفیت موجود در هر منطقه و شناسایی مناطق مستعد و ارتقای سطح نظارت و کنترل بر سازوکار اقتصادی درسایه اطلس سرمایه گذاری را به مدیران استان خواهد داد.</a:t>
            </a:r>
          </a:p>
        </p:txBody>
      </p:sp>
    </p:spTree>
    <p:extLst>
      <p:ext uri="{BB962C8B-B14F-4D97-AF65-F5344CB8AC3E}">
        <p14:creationId xmlns:p14="http://schemas.microsoft.com/office/powerpoint/2010/main" val="3487441955"/>
      </p:ext>
    </p:extLst>
  </p:cSld>
  <p:clrMapOvr>
    <a:masterClrMapping/>
  </p:clrMapOvr>
  <p:transition spd="slow">
    <p:blinds/>
  </p:transition>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21" name="Shape 358"/>
          <p:cNvSpPr>
            <a:spLocks noGrp="1"/>
          </p:cNvSpPr>
          <p:nvPr>
            <p:ph type="sldNum" idx="10"/>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1400">
                <a:solidFill>
                  <a:srgbClr val="000000"/>
                </a:solidFill>
                <a:latin typeface="Arial" charset="0"/>
                <a:cs typeface="Arial" charset="0"/>
                <a:sym typeface="Arial" charset="0"/>
              </a:defRPr>
            </a:lvl1pPr>
            <a:lvl2pPr marL="742950" indent="-285750">
              <a:defRPr sz="1400">
                <a:solidFill>
                  <a:srgbClr val="000000"/>
                </a:solidFill>
                <a:latin typeface="Arial" charset="0"/>
                <a:cs typeface="Arial" charset="0"/>
                <a:sym typeface="Arial" charset="0"/>
              </a:defRPr>
            </a:lvl2pPr>
            <a:lvl3pPr marL="1143000" indent="-228600">
              <a:defRPr sz="1400">
                <a:solidFill>
                  <a:srgbClr val="000000"/>
                </a:solidFill>
                <a:latin typeface="Arial" charset="0"/>
                <a:cs typeface="Arial" charset="0"/>
                <a:sym typeface="Arial" charset="0"/>
              </a:defRPr>
            </a:lvl3pPr>
            <a:lvl4pPr marL="1600200" indent="-228600">
              <a:defRPr sz="1400">
                <a:solidFill>
                  <a:srgbClr val="000000"/>
                </a:solidFill>
                <a:latin typeface="Arial" charset="0"/>
                <a:cs typeface="Arial" charset="0"/>
                <a:sym typeface="Arial" charset="0"/>
              </a:defRPr>
            </a:lvl4pPr>
            <a:lvl5pPr marL="2057400" indent="-228600">
              <a:defRPr sz="1400">
                <a:solidFill>
                  <a:srgbClr val="000000"/>
                </a:solidFill>
                <a:latin typeface="Arial" charset="0"/>
                <a:cs typeface="Arial" charset="0"/>
                <a:sym typeface="Arial" charset="0"/>
              </a:defRPr>
            </a:lvl5pPr>
            <a:lvl6pPr marL="2514600" indent="-228600" eaLnBrk="0" fontAlgn="base" hangingPunct="0">
              <a:spcBef>
                <a:spcPct val="0"/>
              </a:spcBef>
              <a:spcAft>
                <a:spcPct val="0"/>
              </a:spcAft>
              <a:defRPr sz="1400">
                <a:solidFill>
                  <a:srgbClr val="000000"/>
                </a:solidFill>
                <a:latin typeface="Arial" charset="0"/>
                <a:cs typeface="Arial" charset="0"/>
                <a:sym typeface="Arial" charset="0"/>
              </a:defRPr>
            </a:lvl6pPr>
            <a:lvl7pPr marL="2971800" indent="-228600" eaLnBrk="0" fontAlgn="base" hangingPunct="0">
              <a:spcBef>
                <a:spcPct val="0"/>
              </a:spcBef>
              <a:spcAft>
                <a:spcPct val="0"/>
              </a:spcAft>
              <a:defRPr sz="1400">
                <a:solidFill>
                  <a:srgbClr val="000000"/>
                </a:solidFill>
                <a:latin typeface="Arial" charset="0"/>
                <a:cs typeface="Arial" charset="0"/>
                <a:sym typeface="Arial" charset="0"/>
              </a:defRPr>
            </a:lvl7pPr>
            <a:lvl8pPr marL="3429000" indent="-228600" eaLnBrk="0" fontAlgn="base" hangingPunct="0">
              <a:spcBef>
                <a:spcPct val="0"/>
              </a:spcBef>
              <a:spcAft>
                <a:spcPct val="0"/>
              </a:spcAft>
              <a:defRPr sz="1400">
                <a:solidFill>
                  <a:srgbClr val="000000"/>
                </a:solidFill>
                <a:latin typeface="Arial" charset="0"/>
                <a:cs typeface="Arial" charset="0"/>
                <a:sym typeface="Arial" charset="0"/>
              </a:defRPr>
            </a:lvl8pPr>
            <a:lvl9pPr marL="3886200" indent="-228600" eaLnBrk="0" fontAlgn="base" hangingPunct="0">
              <a:spcBef>
                <a:spcPct val="0"/>
              </a:spcBef>
              <a:spcAft>
                <a:spcPct val="0"/>
              </a:spcAft>
              <a:defRPr sz="1400">
                <a:solidFill>
                  <a:srgbClr val="000000"/>
                </a:solidFill>
                <a:latin typeface="Arial" charset="0"/>
                <a:cs typeface="Arial" charset="0"/>
                <a:sym typeface="Arial" charset="0"/>
              </a:defRPr>
            </a:lvl9pPr>
          </a:lstStyle>
          <a:p>
            <a:fld id="{F0C1367E-2ED1-45EC-A971-AB106FE6C758}" type="slidenum">
              <a:rPr lang="fa-IR" altLang="fa-IR"/>
              <a:pPr/>
              <a:t>4</a:t>
            </a:fld>
            <a:endParaRPr lang="fa-IR" altLang="fa-IR"/>
          </a:p>
        </p:txBody>
      </p:sp>
      <p:sp>
        <p:nvSpPr>
          <p:cNvPr id="20" name="Rectangle 19">
            <a:hlinkClick r:id="rId3" action="ppaction://hlinksldjump"/>
          </p:cNvPr>
          <p:cNvSpPr/>
          <p:nvPr/>
        </p:nvSpPr>
        <p:spPr>
          <a:xfrm>
            <a:off x="-61913" y="6176435"/>
            <a:ext cx="1641476" cy="590551"/>
          </a:xfrm>
          <a:prstGeom prst="rect">
            <a:avLst/>
          </a:prstGeom>
          <a:solidFill>
            <a:srgbClr val="FF9800"/>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0" fontAlgn="base" hangingPunct="0">
              <a:spcBef>
                <a:spcPct val="0"/>
              </a:spcBef>
              <a:spcAft>
                <a:spcPct val="0"/>
              </a:spcAft>
              <a:defRPr/>
            </a:pPr>
            <a:endParaRPr lang="en-US" sz="1400">
              <a:solidFill>
                <a:srgbClr val="FFFFFF"/>
              </a:solidFill>
              <a:sym typeface="Arial" panose="020B0604020202020204" pitchFamily="34" charset="0"/>
            </a:endParaRPr>
          </a:p>
        </p:txBody>
      </p:sp>
      <p:sp>
        <p:nvSpPr>
          <p:cNvPr id="2" name="Rectangle 1"/>
          <p:cNvSpPr/>
          <p:nvPr/>
        </p:nvSpPr>
        <p:spPr>
          <a:xfrm>
            <a:off x="457200" y="914400"/>
            <a:ext cx="8305800" cy="5093702"/>
          </a:xfrm>
          <a:prstGeom prst="rect">
            <a:avLst/>
          </a:prstGeom>
        </p:spPr>
        <p:txBody>
          <a:bodyPr wrap="square">
            <a:spAutoFit/>
          </a:bodyPr>
          <a:lstStyle/>
          <a:p>
            <a:pPr marL="342900" indent="-342900" algn="justLow" rtl="1">
              <a:lnSpc>
                <a:spcPct val="200000"/>
              </a:lnSpc>
              <a:buFont typeface="Wingdings" pitchFamily="2" charset="2"/>
              <a:buChar char="v"/>
            </a:pPr>
            <a:r>
              <a:rPr lang="fa-IR" sz="2000" b="1" dirty="0">
                <a:solidFill>
                  <a:schemeClr val="accent1">
                    <a:lumMod val="75000"/>
                  </a:schemeClr>
                </a:solidFill>
                <a:cs typeface="B Mitra" pitchFamily="2" charset="-78"/>
              </a:rPr>
              <a:t>آخرین وضعیت </a:t>
            </a:r>
            <a:r>
              <a:rPr lang="fa-IR" sz="2000" b="1" dirty="0" smtClean="0">
                <a:solidFill>
                  <a:schemeClr val="accent1">
                    <a:lumMod val="75000"/>
                  </a:schemeClr>
                </a:solidFill>
                <a:cs typeface="B Mitra" pitchFamily="2" charset="-78"/>
              </a:rPr>
              <a:t>سامانه اطلس </a:t>
            </a:r>
            <a:r>
              <a:rPr lang="fa-IR" sz="2000" b="1" dirty="0">
                <a:solidFill>
                  <a:schemeClr val="accent1">
                    <a:lumMod val="75000"/>
                  </a:schemeClr>
                </a:solidFill>
                <a:cs typeface="B Mitra" pitchFamily="2" charset="-78"/>
              </a:rPr>
              <a:t>سرمایه گذاری استان زنجان</a:t>
            </a:r>
            <a:endParaRPr lang="en-US" sz="2000" b="1" dirty="0">
              <a:solidFill>
                <a:schemeClr val="accent1">
                  <a:lumMod val="75000"/>
                </a:schemeClr>
              </a:solidFill>
              <a:cs typeface="B Mitra" pitchFamily="2" charset="-78"/>
            </a:endParaRPr>
          </a:p>
          <a:p>
            <a:pPr algn="justLow" rtl="1">
              <a:lnSpc>
                <a:spcPct val="125000"/>
              </a:lnSpc>
              <a:spcAft>
                <a:spcPts val="0"/>
              </a:spcAft>
            </a:pPr>
            <a:r>
              <a:rPr lang="fa-IR" sz="2000" dirty="0">
                <a:latin typeface="Calibri"/>
                <a:ea typeface="Calibri"/>
                <a:cs typeface="B Mitra" pitchFamily="2" charset="-78"/>
              </a:rPr>
              <a:t>نسخه اولیه سامانه اطلس سرمایه گذاری استان به صورت آفلاین راه اندازی شده است و در آن اطلاعات فرصت های سرمایه‌گذاری، محدوده شهرستان ها، شهرک های صنعتی، اطلاعات راه های استان، راه آهن، فرودگاه و ... در حال بارگذاری می باشد.</a:t>
            </a:r>
            <a:endParaRPr lang="en-US" sz="1600" dirty="0">
              <a:latin typeface="Calibri"/>
              <a:ea typeface="Calibri"/>
              <a:cs typeface="B Mitra" pitchFamily="2" charset="-78"/>
            </a:endParaRPr>
          </a:p>
          <a:p>
            <a:pPr algn="justLow" rtl="1">
              <a:lnSpc>
                <a:spcPct val="125000"/>
              </a:lnSpc>
              <a:spcAft>
                <a:spcPts val="0"/>
              </a:spcAft>
            </a:pPr>
            <a:r>
              <a:rPr lang="fa-IR" sz="2000" dirty="0">
                <a:latin typeface="Calibri"/>
                <a:ea typeface="Calibri"/>
                <a:cs typeface="B Mitra" pitchFamily="2" charset="-78"/>
              </a:rPr>
              <a:t>سامانه آنلاین اطلس سرمایه گذاری استان نیز پس از اخذ استعلامات مربوطه و همچنین اخذ مجوز افتا راه اندازی خواهد شد. شایان ذکر است طبق اعلام مدیریت افتای استان "کلیه محصولات تهیه شده توسط شرکت های خصوصی می بایست در آزمایشگاه های معتبر افتا مورد ارزیابی قرار گرفته و پس از طی فرآیند ارزیابی مخاطرات بر اساس دستور العمل مورد بهره برداری قرار گیرد". لذا استفاده از سامانه اطلس سرمایه گذاری ملزم به تدوین سند ارزیابی مخاطرات می باشد.</a:t>
            </a:r>
            <a:endParaRPr lang="en-US" sz="1600" dirty="0">
              <a:latin typeface="Calibri"/>
              <a:ea typeface="Calibri"/>
              <a:cs typeface="B Mitra" pitchFamily="2" charset="-78"/>
            </a:endParaRPr>
          </a:p>
          <a:p>
            <a:pPr algn="justLow" rtl="1">
              <a:lnSpc>
                <a:spcPct val="125000"/>
              </a:lnSpc>
              <a:spcAft>
                <a:spcPts val="0"/>
              </a:spcAft>
            </a:pPr>
            <a:r>
              <a:rPr lang="fa-IR" sz="2000" dirty="0">
                <a:latin typeface="Calibri"/>
                <a:ea typeface="Calibri"/>
                <a:cs typeface="B Mitra" pitchFamily="2" charset="-78"/>
              </a:rPr>
              <a:t>پس از راه اندازی و تکمیل </a:t>
            </a:r>
            <a:r>
              <a:rPr lang="en-US" sz="2000" dirty="0">
                <a:latin typeface="Calibri"/>
                <a:ea typeface="Calibri"/>
                <a:cs typeface="B Mitra" pitchFamily="2" charset="-78"/>
              </a:rPr>
              <a:t>SDI</a:t>
            </a:r>
            <a:r>
              <a:rPr lang="fa-IR" sz="2000" dirty="0">
                <a:latin typeface="Calibri"/>
                <a:ea typeface="Calibri"/>
                <a:cs typeface="B Mitra" pitchFamily="2" charset="-78"/>
              </a:rPr>
              <a:t> استانی، سامانه اطلس سرمایه گذاری استان نیز به </a:t>
            </a:r>
            <a:r>
              <a:rPr lang="en-US" sz="2000" dirty="0">
                <a:latin typeface="Calibri"/>
                <a:ea typeface="Calibri"/>
                <a:cs typeface="B Mitra" pitchFamily="2" charset="-78"/>
              </a:rPr>
              <a:t>SDI</a:t>
            </a:r>
            <a:r>
              <a:rPr lang="fa-IR" sz="2000" dirty="0">
                <a:latin typeface="Calibri"/>
                <a:ea typeface="Calibri"/>
                <a:cs typeface="B Mitra" pitchFamily="2" charset="-78"/>
              </a:rPr>
              <a:t> استانی متصل خواهد شد. </a:t>
            </a:r>
            <a:endParaRPr lang="en-US" sz="1600" dirty="0">
              <a:latin typeface="Calibri"/>
              <a:ea typeface="Calibri"/>
              <a:cs typeface="B Mitra" pitchFamily="2" charset="-78"/>
            </a:endParaRPr>
          </a:p>
          <a:p>
            <a:pPr algn="justLow" rtl="1"/>
            <a:r>
              <a:rPr lang="fa-IR" sz="2000" dirty="0">
                <a:latin typeface="Calibri"/>
                <a:ea typeface="Calibri"/>
                <a:cs typeface="B Mitra" pitchFamily="2" charset="-78"/>
              </a:rPr>
              <a:t>در این سامانه اطلاعات محدوده‌های صنعتی استان، معادن، مناطق نمونه گردشگری، آثار و ابنیه های تاریخی، منطقه ویژه </a:t>
            </a:r>
            <a:r>
              <a:rPr lang="fa-IR" sz="2000" dirty="0" smtClean="0">
                <a:latin typeface="Calibri"/>
                <a:ea typeface="Calibri"/>
                <a:cs typeface="B Mitra" pitchFamily="2" charset="-78"/>
              </a:rPr>
              <a:t>اقتصادی، لکه </a:t>
            </a:r>
            <a:r>
              <a:rPr lang="fa-IR" sz="2000" dirty="0">
                <a:latin typeface="Calibri"/>
                <a:ea typeface="Calibri"/>
                <a:cs typeface="B Mitra" pitchFamily="2" charset="-78"/>
              </a:rPr>
              <a:t>های سرمایه گذاری و .... بارگذاری شده، همچنین حریم‌ها و فضاهای ممنوعه در قالب نقشه هوشمند تعیین شده و در دسترس متقاضایان سرمایه گذاری قرار می گیرد</a:t>
            </a:r>
            <a:r>
              <a:rPr lang="fa-IR" dirty="0">
                <a:latin typeface="Calibri"/>
                <a:ea typeface="Calibri"/>
                <a:cs typeface="B Mitra"/>
              </a:rPr>
              <a:t>.</a:t>
            </a:r>
            <a:endParaRPr lang="fa-IR" sz="2800" dirty="0">
              <a:cs typeface="B Mitra" pitchFamily="2" charset="-78"/>
            </a:endParaRPr>
          </a:p>
        </p:txBody>
      </p:sp>
      <p:sp>
        <p:nvSpPr>
          <p:cNvPr id="7" name="Shape 361"/>
          <p:cNvSpPr>
            <a:spLocks noChangeArrowheads="1"/>
          </p:cNvSpPr>
          <p:nvPr/>
        </p:nvSpPr>
        <p:spPr bwMode="auto">
          <a:xfrm flipH="1">
            <a:off x="2667001" y="0"/>
            <a:ext cx="6476999" cy="561641"/>
          </a:xfrm>
          <a:prstGeom prst="rect">
            <a:avLst/>
          </a:prstGeom>
          <a:solidFill>
            <a:srgbClr val="FF9800"/>
          </a:solidFill>
          <a:ln>
            <a:noFill/>
          </a:ln>
          <a:extLst>
            <a:ext uri="{91240B29-F687-4F45-9708-019B960494DF}">
              <a14:hiddenLine xmlns:a14="http://schemas.microsoft.com/office/drawing/2010/main" w="9525">
                <a:solidFill>
                  <a:srgbClr val="000000"/>
                </a:solidFill>
                <a:miter lim="800000"/>
                <a:headEnd/>
                <a:tailEnd/>
              </a14:hiddenLine>
            </a:ext>
          </a:extLst>
        </p:spPr>
        <p:txBody>
          <a:bodyPr lIns="91425" tIns="91425" rIns="91425" bIns="91425" anchor="ctr"/>
          <a:lstStyle>
            <a:lvl1pPr>
              <a:defRPr sz="1400">
                <a:solidFill>
                  <a:srgbClr val="000000"/>
                </a:solidFill>
                <a:latin typeface="Arial" charset="0"/>
                <a:cs typeface="Arial" charset="0"/>
                <a:sym typeface="Arial" charset="0"/>
              </a:defRPr>
            </a:lvl1pPr>
            <a:lvl2pPr marL="742950" indent="-285750">
              <a:defRPr sz="1400">
                <a:solidFill>
                  <a:srgbClr val="000000"/>
                </a:solidFill>
                <a:latin typeface="Arial" charset="0"/>
                <a:cs typeface="Arial" charset="0"/>
                <a:sym typeface="Arial" charset="0"/>
              </a:defRPr>
            </a:lvl2pPr>
            <a:lvl3pPr marL="1143000" indent="-228600">
              <a:defRPr sz="1400">
                <a:solidFill>
                  <a:srgbClr val="000000"/>
                </a:solidFill>
                <a:latin typeface="Arial" charset="0"/>
                <a:cs typeface="Arial" charset="0"/>
                <a:sym typeface="Arial" charset="0"/>
              </a:defRPr>
            </a:lvl3pPr>
            <a:lvl4pPr marL="1600200" indent="-228600">
              <a:defRPr sz="1400">
                <a:solidFill>
                  <a:srgbClr val="000000"/>
                </a:solidFill>
                <a:latin typeface="Arial" charset="0"/>
                <a:cs typeface="Arial" charset="0"/>
                <a:sym typeface="Arial" charset="0"/>
              </a:defRPr>
            </a:lvl4pPr>
            <a:lvl5pPr marL="2057400" indent="-228600">
              <a:defRPr sz="1400">
                <a:solidFill>
                  <a:srgbClr val="000000"/>
                </a:solidFill>
                <a:latin typeface="Arial" charset="0"/>
                <a:cs typeface="Arial" charset="0"/>
                <a:sym typeface="Arial" charset="0"/>
              </a:defRPr>
            </a:lvl5pPr>
            <a:lvl6pPr marL="2514600" indent="-228600" eaLnBrk="0" fontAlgn="base" hangingPunct="0">
              <a:spcBef>
                <a:spcPct val="0"/>
              </a:spcBef>
              <a:spcAft>
                <a:spcPct val="0"/>
              </a:spcAft>
              <a:defRPr sz="1400">
                <a:solidFill>
                  <a:srgbClr val="000000"/>
                </a:solidFill>
                <a:latin typeface="Arial" charset="0"/>
                <a:cs typeface="Arial" charset="0"/>
                <a:sym typeface="Arial" charset="0"/>
              </a:defRPr>
            </a:lvl6pPr>
            <a:lvl7pPr marL="2971800" indent="-228600" eaLnBrk="0" fontAlgn="base" hangingPunct="0">
              <a:spcBef>
                <a:spcPct val="0"/>
              </a:spcBef>
              <a:spcAft>
                <a:spcPct val="0"/>
              </a:spcAft>
              <a:defRPr sz="1400">
                <a:solidFill>
                  <a:srgbClr val="000000"/>
                </a:solidFill>
                <a:latin typeface="Arial" charset="0"/>
                <a:cs typeface="Arial" charset="0"/>
                <a:sym typeface="Arial" charset="0"/>
              </a:defRPr>
            </a:lvl7pPr>
            <a:lvl8pPr marL="3429000" indent="-228600" eaLnBrk="0" fontAlgn="base" hangingPunct="0">
              <a:spcBef>
                <a:spcPct val="0"/>
              </a:spcBef>
              <a:spcAft>
                <a:spcPct val="0"/>
              </a:spcAft>
              <a:defRPr sz="1400">
                <a:solidFill>
                  <a:srgbClr val="000000"/>
                </a:solidFill>
                <a:latin typeface="Arial" charset="0"/>
                <a:cs typeface="Arial" charset="0"/>
                <a:sym typeface="Arial" charset="0"/>
              </a:defRPr>
            </a:lvl8pPr>
            <a:lvl9pPr marL="3886200" indent="-228600" eaLnBrk="0" fontAlgn="base" hangingPunct="0">
              <a:spcBef>
                <a:spcPct val="0"/>
              </a:spcBef>
              <a:spcAft>
                <a:spcPct val="0"/>
              </a:spcAft>
              <a:defRPr sz="1400">
                <a:solidFill>
                  <a:srgbClr val="000000"/>
                </a:solidFill>
                <a:latin typeface="Arial" charset="0"/>
                <a:cs typeface="Arial" charset="0"/>
                <a:sym typeface="Arial" charset="0"/>
              </a:defRPr>
            </a:lvl9pPr>
          </a:lstStyle>
          <a:p>
            <a:pPr lvl="0" algn="justLow" rtl="1"/>
            <a:r>
              <a:rPr lang="fa-IR" sz="1600" b="1" dirty="0">
                <a:cs typeface="B Titr" pitchFamily="2" charset="-78"/>
              </a:rPr>
              <a:t>اطلس سرمایه گذاری استان زنجان</a:t>
            </a:r>
            <a:endParaRPr lang="en-US" sz="1600" dirty="0">
              <a:cs typeface="B Titr" pitchFamily="2" charset="-78"/>
            </a:endParaRPr>
          </a:p>
        </p:txBody>
      </p:sp>
    </p:spTree>
    <p:extLst>
      <p:ext uri="{BB962C8B-B14F-4D97-AF65-F5344CB8AC3E}">
        <p14:creationId xmlns:p14="http://schemas.microsoft.com/office/powerpoint/2010/main" val="140736708"/>
      </p:ext>
    </p:extLst>
  </p:cSld>
  <p:clrMapOvr>
    <a:masterClrMapping/>
  </p:clrMapOvr>
  <p:transition spd="slow">
    <p:blinds/>
  </p:transition>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21" name="Shape 358"/>
          <p:cNvSpPr>
            <a:spLocks noGrp="1"/>
          </p:cNvSpPr>
          <p:nvPr>
            <p:ph type="sldNum" idx="10"/>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1400">
                <a:solidFill>
                  <a:srgbClr val="000000"/>
                </a:solidFill>
                <a:latin typeface="Arial" charset="0"/>
                <a:cs typeface="Arial" charset="0"/>
                <a:sym typeface="Arial" charset="0"/>
              </a:defRPr>
            </a:lvl1pPr>
            <a:lvl2pPr marL="742950" indent="-285750">
              <a:defRPr sz="1400">
                <a:solidFill>
                  <a:srgbClr val="000000"/>
                </a:solidFill>
                <a:latin typeface="Arial" charset="0"/>
                <a:cs typeface="Arial" charset="0"/>
                <a:sym typeface="Arial" charset="0"/>
              </a:defRPr>
            </a:lvl2pPr>
            <a:lvl3pPr marL="1143000" indent="-228600">
              <a:defRPr sz="1400">
                <a:solidFill>
                  <a:srgbClr val="000000"/>
                </a:solidFill>
                <a:latin typeface="Arial" charset="0"/>
                <a:cs typeface="Arial" charset="0"/>
                <a:sym typeface="Arial" charset="0"/>
              </a:defRPr>
            </a:lvl3pPr>
            <a:lvl4pPr marL="1600200" indent="-228600">
              <a:defRPr sz="1400">
                <a:solidFill>
                  <a:srgbClr val="000000"/>
                </a:solidFill>
                <a:latin typeface="Arial" charset="0"/>
                <a:cs typeface="Arial" charset="0"/>
                <a:sym typeface="Arial" charset="0"/>
              </a:defRPr>
            </a:lvl4pPr>
            <a:lvl5pPr marL="2057400" indent="-228600">
              <a:defRPr sz="1400">
                <a:solidFill>
                  <a:srgbClr val="000000"/>
                </a:solidFill>
                <a:latin typeface="Arial" charset="0"/>
                <a:cs typeface="Arial" charset="0"/>
                <a:sym typeface="Arial" charset="0"/>
              </a:defRPr>
            </a:lvl5pPr>
            <a:lvl6pPr marL="2514600" indent="-228600" eaLnBrk="0" fontAlgn="base" hangingPunct="0">
              <a:spcBef>
                <a:spcPct val="0"/>
              </a:spcBef>
              <a:spcAft>
                <a:spcPct val="0"/>
              </a:spcAft>
              <a:defRPr sz="1400">
                <a:solidFill>
                  <a:srgbClr val="000000"/>
                </a:solidFill>
                <a:latin typeface="Arial" charset="0"/>
                <a:cs typeface="Arial" charset="0"/>
                <a:sym typeface="Arial" charset="0"/>
              </a:defRPr>
            </a:lvl6pPr>
            <a:lvl7pPr marL="2971800" indent="-228600" eaLnBrk="0" fontAlgn="base" hangingPunct="0">
              <a:spcBef>
                <a:spcPct val="0"/>
              </a:spcBef>
              <a:spcAft>
                <a:spcPct val="0"/>
              </a:spcAft>
              <a:defRPr sz="1400">
                <a:solidFill>
                  <a:srgbClr val="000000"/>
                </a:solidFill>
                <a:latin typeface="Arial" charset="0"/>
                <a:cs typeface="Arial" charset="0"/>
                <a:sym typeface="Arial" charset="0"/>
              </a:defRPr>
            </a:lvl7pPr>
            <a:lvl8pPr marL="3429000" indent="-228600" eaLnBrk="0" fontAlgn="base" hangingPunct="0">
              <a:spcBef>
                <a:spcPct val="0"/>
              </a:spcBef>
              <a:spcAft>
                <a:spcPct val="0"/>
              </a:spcAft>
              <a:defRPr sz="1400">
                <a:solidFill>
                  <a:srgbClr val="000000"/>
                </a:solidFill>
                <a:latin typeface="Arial" charset="0"/>
                <a:cs typeface="Arial" charset="0"/>
                <a:sym typeface="Arial" charset="0"/>
              </a:defRPr>
            </a:lvl8pPr>
            <a:lvl9pPr marL="3886200" indent="-228600" eaLnBrk="0" fontAlgn="base" hangingPunct="0">
              <a:spcBef>
                <a:spcPct val="0"/>
              </a:spcBef>
              <a:spcAft>
                <a:spcPct val="0"/>
              </a:spcAft>
              <a:defRPr sz="1400">
                <a:solidFill>
                  <a:srgbClr val="000000"/>
                </a:solidFill>
                <a:latin typeface="Arial" charset="0"/>
                <a:cs typeface="Arial" charset="0"/>
                <a:sym typeface="Arial" charset="0"/>
              </a:defRPr>
            </a:lvl9pPr>
          </a:lstStyle>
          <a:p>
            <a:fld id="{F0C1367E-2ED1-45EC-A971-AB106FE6C758}" type="slidenum">
              <a:rPr lang="fa-IR" altLang="fa-IR"/>
              <a:pPr/>
              <a:t>5</a:t>
            </a:fld>
            <a:endParaRPr lang="fa-IR" altLang="fa-IR"/>
          </a:p>
        </p:txBody>
      </p:sp>
      <p:sp>
        <p:nvSpPr>
          <p:cNvPr id="20" name="Rectangle 19">
            <a:hlinkClick r:id="rId3" action="ppaction://hlinksldjump"/>
          </p:cNvPr>
          <p:cNvSpPr/>
          <p:nvPr/>
        </p:nvSpPr>
        <p:spPr>
          <a:xfrm>
            <a:off x="-61913" y="6176435"/>
            <a:ext cx="1641476" cy="590551"/>
          </a:xfrm>
          <a:prstGeom prst="rect">
            <a:avLst/>
          </a:prstGeom>
          <a:solidFill>
            <a:srgbClr val="FF9800"/>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0" fontAlgn="base" hangingPunct="0">
              <a:spcBef>
                <a:spcPct val="0"/>
              </a:spcBef>
              <a:spcAft>
                <a:spcPct val="0"/>
              </a:spcAft>
              <a:defRPr/>
            </a:pPr>
            <a:endParaRPr lang="en-US" sz="1400">
              <a:solidFill>
                <a:srgbClr val="FFFFFF"/>
              </a:solidFill>
              <a:sym typeface="Arial" panose="020B0604020202020204" pitchFamily="34" charset="0"/>
            </a:endParaRPr>
          </a:p>
        </p:txBody>
      </p:sp>
      <p:sp>
        <p:nvSpPr>
          <p:cNvPr id="2" name="Rectangle 1"/>
          <p:cNvSpPr/>
          <p:nvPr/>
        </p:nvSpPr>
        <p:spPr>
          <a:xfrm>
            <a:off x="685800" y="457200"/>
            <a:ext cx="8305800" cy="630942"/>
          </a:xfrm>
          <a:prstGeom prst="rect">
            <a:avLst/>
          </a:prstGeom>
        </p:spPr>
        <p:txBody>
          <a:bodyPr wrap="square">
            <a:spAutoFit/>
          </a:bodyPr>
          <a:lstStyle/>
          <a:p>
            <a:pPr marL="342900" indent="-342900" algn="justLow" rtl="1">
              <a:lnSpc>
                <a:spcPct val="200000"/>
              </a:lnSpc>
              <a:buFont typeface="Wingdings" pitchFamily="2" charset="2"/>
              <a:buChar char="v"/>
            </a:pPr>
            <a:r>
              <a:rPr lang="fa-IR" sz="2000" b="1" dirty="0">
                <a:solidFill>
                  <a:srgbClr val="3A81BA">
                    <a:lumMod val="75000"/>
                  </a:srgbClr>
                </a:solidFill>
                <a:cs typeface="B Mitra" pitchFamily="2" charset="-78"/>
              </a:rPr>
              <a:t>لیست خدمات قابل ارائه در اطلس سرمایه </a:t>
            </a:r>
            <a:r>
              <a:rPr lang="fa-IR" sz="2000" b="1" dirty="0" smtClean="0">
                <a:solidFill>
                  <a:srgbClr val="3A81BA">
                    <a:lumMod val="75000"/>
                  </a:srgbClr>
                </a:solidFill>
                <a:cs typeface="B Mitra" pitchFamily="2" charset="-78"/>
              </a:rPr>
              <a:t>گذاری</a:t>
            </a:r>
            <a:endParaRPr lang="en-US" sz="2000" b="1" dirty="0">
              <a:solidFill>
                <a:srgbClr val="3A81BA">
                  <a:lumMod val="75000"/>
                </a:srgbClr>
              </a:solidFill>
              <a:cs typeface="B Mitra" pitchFamily="2" charset="-78"/>
            </a:endParaRPr>
          </a:p>
        </p:txBody>
      </p:sp>
      <p:sp>
        <p:nvSpPr>
          <p:cNvPr id="7" name="Shape 361"/>
          <p:cNvSpPr>
            <a:spLocks noChangeArrowheads="1"/>
          </p:cNvSpPr>
          <p:nvPr/>
        </p:nvSpPr>
        <p:spPr bwMode="auto">
          <a:xfrm flipH="1">
            <a:off x="2667001" y="0"/>
            <a:ext cx="6476999" cy="561641"/>
          </a:xfrm>
          <a:prstGeom prst="rect">
            <a:avLst/>
          </a:prstGeom>
          <a:solidFill>
            <a:srgbClr val="FF9800"/>
          </a:solidFill>
          <a:ln>
            <a:noFill/>
          </a:ln>
          <a:extLst>
            <a:ext uri="{91240B29-F687-4F45-9708-019B960494DF}">
              <a14:hiddenLine xmlns:a14="http://schemas.microsoft.com/office/drawing/2010/main" w="9525">
                <a:solidFill>
                  <a:srgbClr val="000000"/>
                </a:solidFill>
                <a:miter lim="800000"/>
                <a:headEnd/>
                <a:tailEnd/>
              </a14:hiddenLine>
            </a:ext>
          </a:extLst>
        </p:spPr>
        <p:txBody>
          <a:bodyPr lIns="91425" tIns="91425" rIns="91425" bIns="91425" anchor="ctr"/>
          <a:lstStyle>
            <a:lvl1pPr>
              <a:defRPr sz="1400">
                <a:solidFill>
                  <a:srgbClr val="000000"/>
                </a:solidFill>
                <a:latin typeface="Arial" charset="0"/>
                <a:cs typeface="Arial" charset="0"/>
                <a:sym typeface="Arial" charset="0"/>
              </a:defRPr>
            </a:lvl1pPr>
            <a:lvl2pPr marL="742950" indent="-285750">
              <a:defRPr sz="1400">
                <a:solidFill>
                  <a:srgbClr val="000000"/>
                </a:solidFill>
                <a:latin typeface="Arial" charset="0"/>
                <a:cs typeface="Arial" charset="0"/>
                <a:sym typeface="Arial" charset="0"/>
              </a:defRPr>
            </a:lvl2pPr>
            <a:lvl3pPr marL="1143000" indent="-228600">
              <a:defRPr sz="1400">
                <a:solidFill>
                  <a:srgbClr val="000000"/>
                </a:solidFill>
                <a:latin typeface="Arial" charset="0"/>
                <a:cs typeface="Arial" charset="0"/>
                <a:sym typeface="Arial" charset="0"/>
              </a:defRPr>
            </a:lvl3pPr>
            <a:lvl4pPr marL="1600200" indent="-228600">
              <a:defRPr sz="1400">
                <a:solidFill>
                  <a:srgbClr val="000000"/>
                </a:solidFill>
                <a:latin typeface="Arial" charset="0"/>
                <a:cs typeface="Arial" charset="0"/>
                <a:sym typeface="Arial" charset="0"/>
              </a:defRPr>
            </a:lvl4pPr>
            <a:lvl5pPr marL="2057400" indent="-228600">
              <a:defRPr sz="1400">
                <a:solidFill>
                  <a:srgbClr val="000000"/>
                </a:solidFill>
                <a:latin typeface="Arial" charset="0"/>
                <a:cs typeface="Arial" charset="0"/>
                <a:sym typeface="Arial" charset="0"/>
              </a:defRPr>
            </a:lvl5pPr>
            <a:lvl6pPr marL="2514600" indent="-228600" eaLnBrk="0" fontAlgn="base" hangingPunct="0">
              <a:spcBef>
                <a:spcPct val="0"/>
              </a:spcBef>
              <a:spcAft>
                <a:spcPct val="0"/>
              </a:spcAft>
              <a:defRPr sz="1400">
                <a:solidFill>
                  <a:srgbClr val="000000"/>
                </a:solidFill>
                <a:latin typeface="Arial" charset="0"/>
                <a:cs typeface="Arial" charset="0"/>
                <a:sym typeface="Arial" charset="0"/>
              </a:defRPr>
            </a:lvl6pPr>
            <a:lvl7pPr marL="2971800" indent="-228600" eaLnBrk="0" fontAlgn="base" hangingPunct="0">
              <a:spcBef>
                <a:spcPct val="0"/>
              </a:spcBef>
              <a:spcAft>
                <a:spcPct val="0"/>
              </a:spcAft>
              <a:defRPr sz="1400">
                <a:solidFill>
                  <a:srgbClr val="000000"/>
                </a:solidFill>
                <a:latin typeface="Arial" charset="0"/>
                <a:cs typeface="Arial" charset="0"/>
                <a:sym typeface="Arial" charset="0"/>
              </a:defRPr>
            </a:lvl7pPr>
            <a:lvl8pPr marL="3429000" indent="-228600" eaLnBrk="0" fontAlgn="base" hangingPunct="0">
              <a:spcBef>
                <a:spcPct val="0"/>
              </a:spcBef>
              <a:spcAft>
                <a:spcPct val="0"/>
              </a:spcAft>
              <a:defRPr sz="1400">
                <a:solidFill>
                  <a:srgbClr val="000000"/>
                </a:solidFill>
                <a:latin typeface="Arial" charset="0"/>
                <a:cs typeface="Arial" charset="0"/>
                <a:sym typeface="Arial" charset="0"/>
              </a:defRPr>
            </a:lvl8pPr>
            <a:lvl9pPr marL="3886200" indent="-228600" eaLnBrk="0" fontAlgn="base" hangingPunct="0">
              <a:spcBef>
                <a:spcPct val="0"/>
              </a:spcBef>
              <a:spcAft>
                <a:spcPct val="0"/>
              </a:spcAft>
              <a:defRPr sz="1400">
                <a:solidFill>
                  <a:srgbClr val="000000"/>
                </a:solidFill>
                <a:latin typeface="Arial" charset="0"/>
                <a:cs typeface="Arial" charset="0"/>
                <a:sym typeface="Arial" charset="0"/>
              </a:defRPr>
            </a:lvl9pPr>
          </a:lstStyle>
          <a:p>
            <a:pPr algn="justLow" rtl="1"/>
            <a:r>
              <a:rPr lang="fa-IR" sz="1600" b="1" dirty="0">
                <a:cs typeface="B Titr" pitchFamily="2" charset="-78"/>
              </a:rPr>
              <a:t>اطلس سرمایه گذاری استان زنجان</a:t>
            </a:r>
            <a:endParaRPr lang="en-US" sz="1600" dirty="0">
              <a:cs typeface="B Titr" pitchFamily="2" charset="-78"/>
            </a:endParaRPr>
          </a:p>
        </p:txBody>
      </p:sp>
      <p:sp>
        <p:nvSpPr>
          <p:cNvPr id="3" name="Rectangle 2"/>
          <p:cNvSpPr/>
          <p:nvPr/>
        </p:nvSpPr>
        <p:spPr>
          <a:xfrm>
            <a:off x="228600" y="1104840"/>
            <a:ext cx="8534400" cy="5289140"/>
          </a:xfrm>
          <a:prstGeom prst="rect">
            <a:avLst/>
          </a:prstGeom>
        </p:spPr>
        <p:txBody>
          <a:bodyPr wrap="square">
            <a:spAutoFit/>
          </a:bodyPr>
          <a:lstStyle/>
          <a:p>
            <a:pPr algn="r" rtl="1">
              <a:lnSpc>
                <a:spcPct val="110000"/>
              </a:lnSpc>
            </a:pPr>
            <a:r>
              <a:rPr lang="fa-IR" sz="2000" b="1" dirty="0" smtClean="0">
                <a:solidFill>
                  <a:srgbClr val="000000"/>
                </a:solidFill>
                <a:cs typeface="B Mitra" pitchFamily="2" charset="-78"/>
              </a:rPr>
              <a:t>1- مدیریت </a:t>
            </a:r>
            <a:r>
              <a:rPr lang="fa-IR" sz="2000" b="1" dirty="0">
                <a:solidFill>
                  <a:srgbClr val="000000"/>
                </a:solidFill>
                <a:cs typeface="B Mitra" pitchFamily="2" charset="-78"/>
              </a:rPr>
              <a:t>اطلاعات </a:t>
            </a:r>
            <a:r>
              <a:rPr lang="fa-IR" sz="2000" b="1" dirty="0" smtClean="0">
                <a:solidFill>
                  <a:srgbClr val="000000"/>
                </a:solidFill>
                <a:cs typeface="B Mitra" pitchFamily="2" charset="-78"/>
              </a:rPr>
              <a:t>پایه</a:t>
            </a:r>
          </a:p>
          <a:p>
            <a:pPr algn="r" rtl="1">
              <a:lnSpc>
                <a:spcPct val="110000"/>
              </a:lnSpc>
            </a:pPr>
            <a:r>
              <a:rPr lang="en-US" sz="300" dirty="0">
                <a:solidFill>
                  <a:srgbClr val="000000"/>
                </a:solidFill>
                <a:cs typeface="B Mitra" pitchFamily="2" charset="-78"/>
              </a:rPr>
              <a:t/>
            </a:r>
            <a:br>
              <a:rPr lang="en-US" sz="300" dirty="0">
                <a:solidFill>
                  <a:srgbClr val="000000"/>
                </a:solidFill>
                <a:cs typeface="B Mitra" pitchFamily="2" charset="-78"/>
              </a:rPr>
            </a:br>
            <a:r>
              <a:rPr lang="en-US" sz="2000" dirty="0">
                <a:solidFill>
                  <a:srgbClr val="000000"/>
                </a:solidFill>
                <a:cs typeface="B Mitra" pitchFamily="2" charset="-78"/>
              </a:rPr>
              <a:t>- </a:t>
            </a:r>
            <a:r>
              <a:rPr lang="fa-IR" sz="2000" dirty="0">
                <a:solidFill>
                  <a:srgbClr val="000000"/>
                </a:solidFill>
                <a:cs typeface="B Mitra" pitchFamily="2" charset="-78"/>
              </a:rPr>
              <a:t>مدیریت اطلاعات پایه شامل مدیریت اطلاعات شهرستان، بخش، شهر، روستا، بخش سرمایه گذاری، حوزه سرمایه گذاری، گروه فعالیت، محصول و سازمان ها</a:t>
            </a:r>
            <a:r>
              <a:rPr lang="en-US" sz="2000" dirty="0">
                <a:solidFill>
                  <a:srgbClr val="000000"/>
                </a:solidFill>
                <a:cs typeface="B Mitra" pitchFamily="2" charset="-78"/>
              </a:rPr>
              <a:t/>
            </a:r>
            <a:br>
              <a:rPr lang="en-US" sz="2000" dirty="0">
                <a:solidFill>
                  <a:srgbClr val="000000"/>
                </a:solidFill>
                <a:cs typeface="B Mitra" pitchFamily="2" charset="-78"/>
              </a:rPr>
            </a:br>
            <a:r>
              <a:rPr lang="en-US" sz="2000" dirty="0">
                <a:solidFill>
                  <a:srgbClr val="000000"/>
                </a:solidFill>
                <a:cs typeface="B Mitra" pitchFamily="2" charset="-78"/>
              </a:rPr>
              <a:t>- </a:t>
            </a:r>
            <a:r>
              <a:rPr lang="fa-IR" sz="2000" dirty="0">
                <a:solidFill>
                  <a:srgbClr val="000000"/>
                </a:solidFill>
                <a:cs typeface="B Mitra" pitchFamily="2" charset="-78"/>
              </a:rPr>
              <a:t>مدیریت اطلاعات کاربران شامل مدیریت دسترسی ها، نقش ها و کاربران و دسترسی منو</a:t>
            </a:r>
            <a:r>
              <a:rPr lang="en-US" sz="2000" dirty="0">
                <a:solidFill>
                  <a:srgbClr val="000000"/>
                </a:solidFill>
                <a:cs typeface="B Mitra" pitchFamily="2" charset="-78"/>
              </a:rPr>
              <a:t/>
            </a:r>
            <a:br>
              <a:rPr lang="en-US" sz="2000" dirty="0">
                <a:solidFill>
                  <a:srgbClr val="000000"/>
                </a:solidFill>
                <a:cs typeface="B Mitra" pitchFamily="2" charset="-78"/>
              </a:rPr>
            </a:br>
            <a:r>
              <a:rPr lang="en-US" sz="2000" dirty="0">
                <a:solidFill>
                  <a:srgbClr val="000000"/>
                </a:solidFill>
                <a:cs typeface="B Mitra" pitchFamily="2" charset="-78"/>
              </a:rPr>
              <a:t>- </a:t>
            </a:r>
            <a:r>
              <a:rPr lang="fa-IR" sz="2000" dirty="0">
                <a:solidFill>
                  <a:srgbClr val="000000"/>
                </a:solidFill>
                <a:cs typeface="B Mitra" pitchFamily="2" charset="-78"/>
              </a:rPr>
              <a:t>امکان ثبت و مدیریت فرصت های سرمایه گذاری (با رونمایی از سامانه اطلس سرمایه‌گذاری و با بارگذاری مطالعات فنی واقتصادی 52 فرصت سرمایه‌گذاری استان در این سامانه، دسترسی به اطلاعات برای سرمایه‌گذاری بخش خصوصی مهیا خواهد شد</a:t>
            </a:r>
            <a:r>
              <a:rPr lang="fa-IR" sz="2000" dirty="0" smtClean="0">
                <a:solidFill>
                  <a:srgbClr val="000000"/>
                </a:solidFill>
                <a:cs typeface="B Mitra" pitchFamily="2" charset="-78"/>
              </a:rPr>
              <a:t>.)</a:t>
            </a:r>
          </a:p>
          <a:p>
            <a:pPr algn="r" rtl="1">
              <a:lnSpc>
                <a:spcPct val="110000"/>
              </a:lnSpc>
            </a:pPr>
            <a:r>
              <a:rPr lang="fa-IR" sz="2000" dirty="0" smtClean="0">
                <a:solidFill>
                  <a:srgbClr val="000000"/>
                </a:solidFill>
                <a:cs typeface="B Mitra" pitchFamily="2" charset="-78"/>
              </a:rPr>
              <a:t>- امکان </a:t>
            </a:r>
            <a:r>
              <a:rPr lang="fa-IR" sz="2000" dirty="0">
                <a:solidFill>
                  <a:srgbClr val="000000"/>
                </a:solidFill>
                <a:cs typeface="B Mitra" pitchFamily="2" charset="-78"/>
              </a:rPr>
              <a:t>ثبت ظرفیت </a:t>
            </a:r>
            <a:r>
              <a:rPr lang="fa-IR" sz="2000" dirty="0" smtClean="0">
                <a:solidFill>
                  <a:srgbClr val="000000"/>
                </a:solidFill>
                <a:cs typeface="B Mitra" pitchFamily="2" charset="-78"/>
              </a:rPr>
              <a:t>ها </a:t>
            </a:r>
            <a:r>
              <a:rPr lang="fa-IR" sz="2000" dirty="0">
                <a:solidFill>
                  <a:srgbClr val="000000"/>
                </a:solidFill>
                <a:cs typeface="B Mitra" pitchFamily="2" charset="-78"/>
              </a:rPr>
              <a:t>و توانمندی های سرمایه گذاری استان</a:t>
            </a:r>
          </a:p>
          <a:p>
            <a:pPr algn="r" rtl="1">
              <a:lnSpc>
                <a:spcPct val="110000"/>
              </a:lnSpc>
            </a:pPr>
            <a:r>
              <a:rPr lang="fa-IR" sz="2000" dirty="0" smtClean="0">
                <a:solidFill>
                  <a:srgbClr val="000000"/>
                </a:solidFill>
                <a:cs typeface="B Mitra" pitchFamily="2" charset="-78"/>
              </a:rPr>
              <a:t>- امکان ثبت اولویت های سرمایه گذاری استان</a:t>
            </a:r>
          </a:p>
          <a:p>
            <a:pPr algn="r" rtl="1">
              <a:lnSpc>
                <a:spcPct val="110000"/>
              </a:lnSpc>
            </a:pPr>
            <a:r>
              <a:rPr lang="fa-IR" sz="2000" dirty="0" smtClean="0">
                <a:solidFill>
                  <a:srgbClr val="000000"/>
                </a:solidFill>
                <a:cs typeface="B Mitra" pitchFamily="2" charset="-78"/>
              </a:rPr>
              <a:t>- امکان </a:t>
            </a:r>
            <a:r>
              <a:rPr lang="fa-IR" sz="2000" dirty="0">
                <a:solidFill>
                  <a:srgbClr val="000000"/>
                </a:solidFill>
                <a:cs typeface="B Mitra" pitchFamily="2" charset="-78"/>
              </a:rPr>
              <a:t>ثبت مشوق های سرمایه گذاری</a:t>
            </a:r>
          </a:p>
          <a:p>
            <a:pPr algn="r" rtl="1">
              <a:lnSpc>
                <a:spcPct val="110000"/>
              </a:lnSpc>
            </a:pPr>
            <a:r>
              <a:rPr lang="fa-IR" sz="2000" dirty="0" smtClean="0">
                <a:solidFill>
                  <a:srgbClr val="000000"/>
                </a:solidFill>
                <a:cs typeface="B Mitra" pitchFamily="2" charset="-78"/>
              </a:rPr>
              <a:t>- امکان درج قوانین مرتبط با سرمایه گذاری </a:t>
            </a:r>
            <a:r>
              <a:rPr lang="en-US" sz="2000" dirty="0">
                <a:solidFill>
                  <a:srgbClr val="000000"/>
                </a:solidFill>
                <a:cs typeface="B Mitra" pitchFamily="2" charset="-78"/>
              </a:rPr>
              <a:t/>
            </a:r>
            <a:br>
              <a:rPr lang="en-US" sz="2000" dirty="0">
                <a:solidFill>
                  <a:srgbClr val="000000"/>
                </a:solidFill>
                <a:cs typeface="B Mitra" pitchFamily="2" charset="-78"/>
              </a:rPr>
            </a:br>
            <a:r>
              <a:rPr lang="en-US" sz="2000" dirty="0">
                <a:solidFill>
                  <a:srgbClr val="000000"/>
                </a:solidFill>
                <a:cs typeface="B Mitra" pitchFamily="2" charset="-78"/>
              </a:rPr>
              <a:t>- </a:t>
            </a:r>
            <a:r>
              <a:rPr lang="fa-IR" sz="2000" dirty="0">
                <a:solidFill>
                  <a:srgbClr val="000000"/>
                </a:solidFill>
                <a:cs typeface="B Mitra" pitchFamily="2" charset="-78"/>
              </a:rPr>
              <a:t>امکان تعریف محاسبه محدودیت های سرمایه گذاری برای محدوده و محصول انتخابی کاربر</a:t>
            </a:r>
            <a:r>
              <a:rPr lang="en-US" sz="2000" dirty="0">
                <a:solidFill>
                  <a:srgbClr val="000000"/>
                </a:solidFill>
                <a:cs typeface="B Mitra" pitchFamily="2" charset="-78"/>
              </a:rPr>
              <a:t/>
            </a:r>
            <a:br>
              <a:rPr lang="en-US" sz="2000" dirty="0">
                <a:solidFill>
                  <a:srgbClr val="000000"/>
                </a:solidFill>
                <a:cs typeface="B Mitra" pitchFamily="2" charset="-78"/>
              </a:rPr>
            </a:br>
            <a:r>
              <a:rPr lang="en-US" sz="2000" dirty="0">
                <a:solidFill>
                  <a:srgbClr val="000000"/>
                </a:solidFill>
                <a:cs typeface="B Mitra" pitchFamily="2" charset="-78"/>
              </a:rPr>
              <a:t>- </a:t>
            </a:r>
            <a:r>
              <a:rPr lang="fa-IR" sz="2000" dirty="0">
                <a:solidFill>
                  <a:srgbClr val="000000"/>
                </a:solidFill>
                <a:cs typeface="B Mitra" pitchFamily="2" charset="-78"/>
              </a:rPr>
              <a:t>امکان مدیریت محدودیت ها بر روی لایه ها، رده ها، گروه های فعالیت و محصول</a:t>
            </a:r>
            <a:r>
              <a:rPr lang="en-US" sz="2000" dirty="0">
                <a:solidFill>
                  <a:srgbClr val="000000"/>
                </a:solidFill>
                <a:cs typeface="B Mitra" pitchFamily="2" charset="-78"/>
              </a:rPr>
              <a:t/>
            </a:r>
            <a:br>
              <a:rPr lang="en-US" sz="2000" dirty="0">
                <a:solidFill>
                  <a:srgbClr val="000000"/>
                </a:solidFill>
                <a:cs typeface="B Mitra" pitchFamily="2" charset="-78"/>
              </a:rPr>
            </a:br>
            <a:r>
              <a:rPr lang="en-US" sz="2000" dirty="0">
                <a:solidFill>
                  <a:srgbClr val="000000"/>
                </a:solidFill>
                <a:cs typeface="B Mitra" pitchFamily="2" charset="-78"/>
              </a:rPr>
              <a:t>- </a:t>
            </a:r>
            <a:r>
              <a:rPr lang="fa-IR" sz="2000" dirty="0">
                <a:solidFill>
                  <a:srgbClr val="000000"/>
                </a:solidFill>
                <a:cs typeface="B Mitra" pitchFamily="2" charset="-78"/>
              </a:rPr>
              <a:t>امکان تعریف فاصله برای محدویت ها</a:t>
            </a:r>
            <a:endParaRPr lang="en-US" sz="2000" dirty="0">
              <a:solidFill>
                <a:srgbClr val="000000"/>
              </a:solidFill>
              <a:cs typeface="B Mitra" pitchFamily="2" charset="-78"/>
            </a:endParaRPr>
          </a:p>
          <a:p>
            <a:pPr algn="r" rtl="1">
              <a:lnSpc>
                <a:spcPct val="110000"/>
              </a:lnSpc>
            </a:pPr>
            <a:r>
              <a:rPr lang="en-US" sz="2000" dirty="0">
                <a:solidFill>
                  <a:srgbClr val="000000"/>
                </a:solidFill>
                <a:cs typeface="B Mitra" pitchFamily="2" charset="-78"/>
              </a:rPr>
              <a:t>- </a:t>
            </a:r>
            <a:r>
              <a:rPr lang="fa-IR" sz="2000" dirty="0">
                <a:solidFill>
                  <a:srgbClr val="000000"/>
                </a:solidFill>
                <a:cs typeface="B Mitra" pitchFamily="2" charset="-78"/>
              </a:rPr>
              <a:t>امکان بارگزاری فایل های لایه ها با فرمت های </a:t>
            </a:r>
            <a:r>
              <a:rPr lang="en-US" sz="2000" dirty="0">
                <a:solidFill>
                  <a:srgbClr val="000000"/>
                </a:solidFill>
                <a:cs typeface="B Mitra" pitchFamily="2" charset="-78"/>
              </a:rPr>
              <a:t>KMZ </a:t>
            </a:r>
            <a:r>
              <a:rPr lang="fa-IR" sz="2000" dirty="0">
                <a:solidFill>
                  <a:srgbClr val="000000"/>
                </a:solidFill>
                <a:cs typeface="B Mitra" pitchFamily="2" charset="-78"/>
              </a:rPr>
              <a:t>،</a:t>
            </a:r>
            <a:r>
              <a:rPr lang="en-US" sz="2000" dirty="0">
                <a:solidFill>
                  <a:srgbClr val="000000"/>
                </a:solidFill>
                <a:cs typeface="B Mitra" pitchFamily="2" charset="-78"/>
              </a:rPr>
              <a:t>KML </a:t>
            </a:r>
            <a:r>
              <a:rPr lang="fa-IR" sz="2000" dirty="0">
                <a:solidFill>
                  <a:srgbClr val="000000"/>
                </a:solidFill>
                <a:cs typeface="B Mitra" pitchFamily="2" charset="-78"/>
              </a:rPr>
              <a:t>و </a:t>
            </a:r>
            <a:r>
              <a:rPr lang="en-US" sz="2000" dirty="0" smtClean="0">
                <a:solidFill>
                  <a:srgbClr val="000000"/>
                </a:solidFill>
                <a:cs typeface="B Mitra" pitchFamily="2" charset="-78"/>
              </a:rPr>
              <a:t>SHP</a:t>
            </a:r>
            <a:endParaRPr lang="en-US" sz="2000" dirty="0">
              <a:solidFill>
                <a:srgbClr val="000000"/>
              </a:solidFill>
              <a:cs typeface="B Mitra" pitchFamily="2" charset="-78"/>
            </a:endParaRPr>
          </a:p>
        </p:txBody>
      </p:sp>
    </p:spTree>
    <p:extLst>
      <p:ext uri="{BB962C8B-B14F-4D97-AF65-F5344CB8AC3E}">
        <p14:creationId xmlns:p14="http://schemas.microsoft.com/office/powerpoint/2010/main" val="313290951"/>
      </p:ext>
    </p:extLst>
  </p:cSld>
  <p:clrMapOvr>
    <a:masterClrMapping/>
  </p:clrMapOvr>
  <p:transition spd="slow">
    <p:blinds/>
  </p:transition>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21" name="Shape 358"/>
          <p:cNvSpPr>
            <a:spLocks noGrp="1"/>
          </p:cNvSpPr>
          <p:nvPr>
            <p:ph type="sldNum" idx="10"/>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1400">
                <a:solidFill>
                  <a:srgbClr val="000000"/>
                </a:solidFill>
                <a:latin typeface="Arial" charset="0"/>
                <a:cs typeface="Arial" charset="0"/>
                <a:sym typeface="Arial" charset="0"/>
              </a:defRPr>
            </a:lvl1pPr>
            <a:lvl2pPr marL="742950" indent="-285750">
              <a:defRPr sz="1400">
                <a:solidFill>
                  <a:srgbClr val="000000"/>
                </a:solidFill>
                <a:latin typeface="Arial" charset="0"/>
                <a:cs typeface="Arial" charset="0"/>
                <a:sym typeface="Arial" charset="0"/>
              </a:defRPr>
            </a:lvl2pPr>
            <a:lvl3pPr marL="1143000" indent="-228600">
              <a:defRPr sz="1400">
                <a:solidFill>
                  <a:srgbClr val="000000"/>
                </a:solidFill>
                <a:latin typeface="Arial" charset="0"/>
                <a:cs typeface="Arial" charset="0"/>
                <a:sym typeface="Arial" charset="0"/>
              </a:defRPr>
            </a:lvl3pPr>
            <a:lvl4pPr marL="1600200" indent="-228600">
              <a:defRPr sz="1400">
                <a:solidFill>
                  <a:srgbClr val="000000"/>
                </a:solidFill>
                <a:latin typeface="Arial" charset="0"/>
                <a:cs typeface="Arial" charset="0"/>
                <a:sym typeface="Arial" charset="0"/>
              </a:defRPr>
            </a:lvl4pPr>
            <a:lvl5pPr marL="2057400" indent="-228600">
              <a:defRPr sz="1400">
                <a:solidFill>
                  <a:srgbClr val="000000"/>
                </a:solidFill>
                <a:latin typeface="Arial" charset="0"/>
                <a:cs typeface="Arial" charset="0"/>
                <a:sym typeface="Arial" charset="0"/>
              </a:defRPr>
            </a:lvl5pPr>
            <a:lvl6pPr marL="2514600" indent="-228600" eaLnBrk="0" fontAlgn="base" hangingPunct="0">
              <a:spcBef>
                <a:spcPct val="0"/>
              </a:spcBef>
              <a:spcAft>
                <a:spcPct val="0"/>
              </a:spcAft>
              <a:defRPr sz="1400">
                <a:solidFill>
                  <a:srgbClr val="000000"/>
                </a:solidFill>
                <a:latin typeface="Arial" charset="0"/>
                <a:cs typeface="Arial" charset="0"/>
                <a:sym typeface="Arial" charset="0"/>
              </a:defRPr>
            </a:lvl6pPr>
            <a:lvl7pPr marL="2971800" indent="-228600" eaLnBrk="0" fontAlgn="base" hangingPunct="0">
              <a:spcBef>
                <a:spcPct val="0"/>
              </a:spcBef>
              <a:spcAft>
                <a:spcPct val="0"/>
              </a:spcAft>
              <a:defRPr sz="1400">
                <a:solidFill>
                  <a:srgbClr val="000000"/>
                </a:solidFill>
                <a:latin typeface="Arial" charset="0"/>
                <a:cs typeface="Arial" charset="0"/>
                <a:sym typeface="Arial" charset="0"/>
              </a:defRPr>
            </a:lvl7pPr>
            <a:lvl8pPr marL="3429000" indent="-228600" eaLnBrk="0" fontAlgn="base" hangingPunct="0">
              <a:spcBef>
                <a:spcPct val="0"/>
              </a:spcBef>
              <a:spcAft>
                <a:spcPct val="0"/>
              </a:spcAft>
              <a:defRPr sz="1400">
                <a:solidFill>
                  <a:srgbClr val="000000"/>
                </a:solidFill>
                <a:latin typeface="Arial" charset="0"/>
                <a:cs typeface="Arial" charset="0"/>
                <a:sym typeface="Arial" charset="0"/>
              </a:defRPr>
            </a:lvl8pPr>
            <a:lvl9pPr marL="3886200" indent="-228600" eaLnBrk="0" fontAlgn="base" hangingPunct="0">
              <a:spcBef>
                <a:spcPct val="0"/>
              </a:spcBef>
              <a:spcAft>
                <a:spcPct val="0"/>
              </a:spcAft>
              <a:defRPr sz="1400">
                <a:solidFill>
                  <a:srgbClr val="000000"/>
                </a:solidFill>
                <a:latin typeface="Arial" charset="0"/>
                <a:cs typeface="Arial" charset="0"/>
                <a:sym typeface="Arial" charset="0"/>
              </a:defRPr>
            </a:lvl9pPr>
          </a:lstStyle>
          <a:p>
            <a:fld id="{F0C1367E-2ED1-45EC-A971-AB106FE6C758}" type="slidenum">
              <a:rPr lang="fa-IR" altLang="fa-IR"/>
              <a:pPr/>
              <a:t>6</a:t>
            </a:fld>
            <a:endParaRPr lang="fa-IR" altLang="fa-IR"/>
          </a:p>
        </p:txBody>
      </p:sp>
      <p:sp>
        <p:nvSpPr>
          <p:cNvPr id="20" name="Rectangle 19">
            <a:hlinkClick r:id="rId3" action="ppaction://hlinksldjump"/>
          </p:cNvPr>
          <p:cNvSpPr/>
          <p:nvPr/>
        </p:nvSpPr>
        <p:spPr>
          <a:xfrm>
            <a:off x="-61913" y="6176435"/>
            <a:ext cx="1641476" cy="590551"/>
          </a:xfrm>
          <a:prstGeom prst="rect">
            <a:avLst/>
          </a:prstGeom>
          <a:solidFill>
            <a:srgbClr val="FF9800"/>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0" fontAlgn="base" hangingPunct="0">
              <a:spcBef>
                <a:spcPct val="0"/>
              </a:spcBef>
              <a:spcAft>
                <a:spcPct val="0"/>
              </a:spcAft>
              <a:defRPr/>
            </a:pPr>
            <a:endParaRPr lang="en-US" sz="1400">
              <a:solidFill>
                <a:srgbClr val="FFFFFF"/>
              </a:solidFill>
              <a:sym typeface="Arial" panose="020B0604020202020204" pitchFamily="34" charset="0"/>
            </a:endParaRPr>
          </a:p>
        </p:txBody>
      </p:sp>
      <p:sp>
        <p:nvSpPr>
          <p:cNvPr id="2" name="Rectangle 1"/>
          <p:cNvSpPr/>
          <p:nvPr/>
        </p:nvSpPr>
        <p:spPr>
          <a:xfrm>
            <a:off x="685800" y="457200"/>
            <a:ext cx="8305800" cy="630942"/>
          </a:xfrm>
          <a:prstGeom prst="rect">
            <a:avLst/>
          </a:prstGeom>
        </p:spPr>
        <p:txBody>
          <a:bodyPr wrap="square">
            <a:spAutoFit/>
          </a:bodyPr>
          <a:lstStyle/>
          <a:p>
            <a:pPr marL="342900" indent="-342900" algn="justLow" rtl="1">
              <a:lnSpc>
                <a:spcPct val="200000"/>
              </a:lnSpc>
              <a:buFont typeface="Wingdings" pitchFamily="2" charset="2"/>
              <a:buChar char="v"/>
            </a:pPr>
            <a:r>
              <a:rPr lang="fa-IR" sz="2000" b="1" dirty="0">
                <a:solidFill>
                  <a:srgbClr val="3A81BA">
                    <a:lumMod val="75000"/>
                  </a:srgbClr>
                </a:solidFill>
                <a:cs typeface="B Mitra" pitchFamily="2" charset="-78"/>
              </a:rPr>
              <a:t>لیست خدمات قابل ارائه در اطلس سرمایه </a:t>
            </a:r>
            <a:r>
              <a:rPr lang="fa-IR" sz="2000" b="1" dirty="0" smtClean="0">
                <a:solidFill>
                  <a:srgbClr val="3A81BA">
                    <a:lumMod val="75000"/>
                  </a:srgbClr>
                </a:solidFill>
                <a:cs typeface="B Mitra" pitchFamily="2" charset="-78"/>
              </a:rPr>
              <a:t>گذاری</a:t>
            </a:r>
            <a:endParaRPr lang="en-US" sz="2000" b="1" dirty="0">
              <a:solidFill>
                <a:srgbClr val="3A81BA">
                  <a:lumMod val="75000"/>
                </a:srgbClr>
              </a:solidFill>
              <a:cs typeface="B Mitra" pitchFamily="2" charset="-78"/>
            </a:endParaRPr>
          </a:p>
        </p:txBody>
      </p:sp>
      <p:sp>
        <p:nvSpPr>
          <p:cNvPr id="7" name="Shape 361"/>
          <p:cNvSpPr>
            <a:spLocks noChangeArrowheads="1"/>
          </p:cNvSpPr>
          <p:nvPr/>
        </p:nvSpPr>
        <p:spPr bwMode="auto">
          <a:xfrm flipH="1">
            <a:off x="2667001" y="0"/>
            <a:ext cx="6476999" cy="561641"/>
          </a:xfrm>
          <a:prstGeom prst="rect">
            <a:avLst/>
          </a:prstGeom>
          <a:solidFill>
            <a:srgbClr val="FF9800"/>
          </a:solidFill>
          <a:ln>
            <a:noFill/>
          </a:ln>
          <a:extLst>
            <a:ext uri="{91240B29-F687-4F45-9708-019B960494DF}">
              <a14:hiddenLine xmlns:a14="http://schemas.microsoft.com/office/drawing/2010/main" w="9525">
                <a:solidFill>
                  <a:srgbClr val="000000"/>
                </a:solidFill>
                <a:miter lim="800000"/>
                <a:headEnd/>
                <a:tailEnd/>
              </a14:hiddenLine>
            </a:ext>
          </a:extLst>
        </p:spPr>
        <p:txBody>
          <a:bodyPr lIns="91425" tIns="91425" rIns="91425" bIns="91425" anchor="ctr"/>
          <a:lstStyle>
            <a:lvl1pPr>
              <a:defRPr sz="1400">
                <a:solidFill>
                  <a:srgbClr val="000000"/>
                </a:solidFill>
                <a:latin typeface="Arial" charset="0"/>
                <a:cs typeface="Arial" charset="0"/>
                <a:sym typeface="Arial" charset="0"/>
              </a:defRPr>
            </a:lvl1pPr>
            <a:lvl2pPr marL="742950" indent="-285750">
              <a:defRPr sz="1400">
                <a:solidFill>
                  <a:srgbClr val="000000"/>
                </a:solidFill>
                <a:latin typeface="Arial" charset="0"/>
                <a:cs typeface="Arial" charset="0"/>
                <a:sym typeface="Arial" charset="0"/>
              </a:defRPr>
            </a:lvl2pPr>
            <a:lvl3pPr marL="1143000" indent="-228600">
              <a:defRPr sz="1400">
                <a:solidFill>
                  <a:srgbClr val="000000"/>
                </a:solidFill>
                <a:latin typeface="Arial" charset="0"/>
                <a:cs typeface="Arial" charset="0"/>
                <a:sym typeface="Arial" charset="0"/>
              </a:defRPr>
            </a:lvl3pPr>
            <a:lvl4pPr marL="1600200" indent="-228600">
              <a:defRPr sz="1400">
                <a:solidFill>
                  <a:srgbClr val="000000"/>
                </a:solidFill>
                <a:latin typeface="Arial" charset="0"/>
                <a:cs typeface="Arial" charset="0"/>
                <a:sym typeface="Arial" charset="0"/>
              </a:defRPr>
            </a:lvl4pPr>
            <a:lvl5pPr marL="2057400" indent="-228600">
              <a:defRPr sz="1400">
                <a:solidFill>
                  <a:srgbClr val="000000"/>
                </a:solidFill>
                <a:latin typeface="Arial" charset="0"/>
                <a:cs typeface="Arial" charset="0"/>
                <a:sym typeface="Arial" charset="0"/>
              </a:defRPr>
            </a:lvl5pPr>
            <a:lvl6pPr marL="2514600" indent="-228600" eaLnBrk="0" fontAlgn="base" hangingPunct="0">
              <a:spcBef>
                <a:spcPct val="0"/>
              </a:spcBef>
              <a:spcAft>
                <a:spcPct val="0"/>
              </a:spcAft>
              <a:defRPr sz="1400">
                <a:solidFill>
                  <a:srgbClr val="000000"/>
                </a:solidFill>
                <a:latin typeface="Arial" charset="0"/>
                <a:cs typeface="Arial" charset="0"/>
                <a:sym typeface="Arial" charset="0"/>
              </a:defRPr>
            </a:lvl6pPr>
            <a:lvl7pPr marL="2971800" indent="-228600" eaLnBrk="0" fontAlgn="base" hangingPunct="0">
              <a:spcBef>
                <a:spcPct val="0"/>
              </a:spcBef>
              <a:spcAft>
                <a:spcPct val="0"/>
              </a:spcAft>
              <a:defRPr sz="1400">
                <a:solidFill>
                  <a:srgbClr val="000000"/>
                </a:solidFill>
                <a:latin typeface="Arial" charset="0"/>
                <a:cs typeface="Arial" charset="0"/>
                <a:sym typeface="Arial" charset="0"/>
              </a:defRPr>
            </a:lvl7pPr>
            <a:lvl8pPr marL="3429000" indent="-228600" eaLnBrk="0" fontAlgn="base" hangingPunct="0">
              <a:spcBef>
                <a:spcPct val="0"/>
              </a:spcBef>
              <a:spcAft>
                <a:spcPct val="0"/>
              </a:spcAft>
              <a:defRPr sz="1400">
                <a:solidFill>
                  <a:srgbClr val="000000"/>
                </a:solidFill>
                <a:latin typeface="Arial" charset="0"/>
                <a:cs typeface="Arial" charset="0"/>
                <a:sym typeface="Arial" charset="0"/>
              </a:defRPr>
            </a:lvl8pPr>
            <a:lvl9pPr marL="3886200" indent="-228600" eaLnBrk="0" fontAlgn="base" hangingPunct="0">
              <a:spcBef>
                <a:spcPct val="0"/>
              </a:spcBef>
              <a:spcAft>
                <a:spcPct val="0"/>
              </a:spcAft>
              <a:defRPr sz="1400">
                <a:solidFill>
                  <a:srgbClr val="000000"/>
                </a:solidFill>
                <a:latin typeface="Arial" charset="0"/>
                <a:cs typeface="Arial" charset="0"/>
                <a:sym typeface="Arial" charset="0"/>
              </a:defRPr>
            </a:lvl9pPr>
          </a:lstStyle>
          <a:p>
            <a:pPr algn="justLow" rtl="1"/>
            <a:r>
              <a:rPr lang="fa-IR" sz="1600" b="1" dirty="0">
                <a:cs typeface="B Titr" pitchFamily="2" charset="-78"/>
              </a:rPr>
              <a:t>اطلس سرمایه گذاری استان زنجان</a:t>
            </a:r>
            <a:endParaRPr lang="en-US" sz="1600" dirty="0">
              <a:cs typeface="B Titr" pitchFamily="2" charset="-78"/>
            </a:endParaRPr>
          </a:p>
        </p:txBody>
      </p:sp>
      <p:sp>
        <p:nvSpPr>
          <p:cNvPr id="3" name="Rectangle 2"/>
          <p:cNvSpPr/>
          <p:nvPr/>
        </p:nvSpPr>
        <p:spPr>
          <a:xfrm>
            <a:off x="228600" y="1104840"/>
            <a:ext cx="8534400" cy="2462213"/>
          </a:xfrm>
          <a:prstGeom prst="rect">
            <a:avLst/>
          </a:prstGeom>
        </p:spPr>
        <p:txBody>
          <a:bodyPr wrap="square">
            <a:spAutoFit/>
          </a:bodyPr>
          <a:lstStyle/>
          <a:p>
            <a:pPr algn="r" rtl="1">
              <a:lnSpc>
                <a:spcPct val="110000"/>
              </a:lnSpc>
            </a:pPr>
            <a:r>
              <a:rPr lang="fa-IR" sz="2000" b="1" dirty="0" smtClean="0">
                <a:solidFill>
                  <a:srgbClr val="000000"/>
                </a:solidFill>
                <a:cs typeface="B Mitra" pitchFamily="2" charset="-78"/>
              </a:rPr>
              <a:t>1- مدیریت </a:t>
            </a:r>
            <a:r>
              <a:rPr lang="fa-IR" sz="2000" b="1" dirty="0">
                <a:solidFill>
                  <a:srgbClr val="000000"/>
                </a:solidFill>
                <a:cs typeface="B Mitra" pitchFamily="2" charset="-78"/>
              </a:rPr>
              <a:t>اطلاعات </a:t>
            </a:r>
            <a:r>
              <a:rPr lang="fa-IR" sz="2000" b="1" dirty="0" smtClean="0">
                <a:solidFill>
                  <a:srgbClr val="000000"/>
                </a:solidFill>
                <a:cs typeface="B Mitra" pitchFamily="2" charset="-78"/>
              </a:rPr>
              <a:t>پایه(ادامه)</a:t>
            </a:r>
            <a:r>
              <a:rPr lang="en-US" sz="2000" dirty="0">
                <a:solidFill>
                  <a:srgbClr val="000000"/>
                </a:solidFill>
                <a:cs typeface="B Mitra" pitchFamily="2" charset="-78"/>
              </a:rPr>
              <a:t/>
            </a:r>
            <a:br>
              <a:rPr lang="en-US" sz="2000" dirty="0">
                <a:solidFill>
                  <a:srgbClr val="000000"/>
                </a:solidFill>
                <a:cs typeface="B Mitra" pitchFamily="2" charset="-78"/>
              </a:rPr>
            </a:br>
            <a:r>
              <a:rPr lang="en-US" sz="2000" dirty="0" smtClean="0">
                <a:solidFill>
                  <a:srgbClr val="000000"/>
                </a:solidFill>
                <a:cs typeface="B Mitra" pitchFamily="2" charset="-78"/>
              </a:rPr>
              <a:t>- </a:t>
            </a:r>
            <a:r>
              <a:rPr lang="fa-IR" sz="2000" dirty="0">
                <a:solidFill>
                  <a:srgbClr val="000000"/>
                </a:solidFill>
                <a:cs typeface="B Mitra" pitchFamily="2" charset="-78"/>
              </a:rPr>
              <a:t>امکان بارگزاری لایه توسط کاربران دستگاه اجرایی (در این سامانه اطلاعات شهرک‌های صنعتی استان، معادن، مناطق نمونه گردشگری، آثار و ابنیه های تاریخی، منطقه ویژه اقتصادی، راه ها، راه آهن و فرودگاه‌، لکه های سرمایه گذاری و .... بارگذاری شده، همچنین حریم‌ها و فضاهای ممنوعه در قالب نقشه هوشمند تعیین شده و در دسترس متقاضایان سرمایه گذاری قرار می گیرد.)</a:t>
            </a:r>
            <a:r>
              <a:rPr lang="en-US" sz="2000" dirty="0">
                <a:solidFill>
                  <a:srgbClr val="000000"/>
                </a:solidFill>
                <a:cs typeface="B Mitra" pitchFamily="2" charset="-78"/>
              </a:rPr>
              <a:t/>
            </a:r>
            <a:br>
              <a:rPr lang="en-US" sz="2000" dirty="0">
                <a:solidFill>
                  <a:srgbClr val="000000"/>
                </a:solidFill>
                <a:cs typeface="B Mitra" pitchFamily="2" charset="-78"/>
              </a:rPr>
            </a:br>
            <a:r>
              <a:rPr lang="en-US" sz="2000" dirty="0">
                <a:solidFill>
                  <a:srgbClr val="000000"/>
                </a:solidFill>
                <a:cs typeface="B Mitra" pitchFamily="2" charset="-78"/>
              </a:rPr>
              <a:t>- </a:t>
            </a:r>
            <a:r>
              <a:rPr lang="fa-IR" sz="2000" dirty="0">
                <a:solidFill>
                  <a:srgbClr val="000000"/>
                </a:solidFill>
                <a:cs typeface="B Mitra" pitchFamily="2" charset="-78"/>
              </a:rPr>
              <a:t>امکان تعریف سطوح مختلف دسترسی کاربری</a:t>
            </a:r>
            <a:r>
              <a:rPr lang="en-US" sz="2000" dirty="0">
                <a:solidFill>
                  <a:srgbClr val="000000"/>
                </a:solidFill>
                <a:cs typeface="B Mitra" pitchFamily="2" charset="-78"/>
              </a:rPr>
              <a:t/>
            </a:r>
            <a:br>
              <a:rPr lang="en-US" sz="2000" dirty="0">
                <a:solidFill>
                  <a:srgbClr val="000000"/>
                </a:solidFill>
                <a:cs typeface="B Mitra" pitchFamily="2" charset="-78"/>
              </a:rPr>
            </a:br>
            <a:endParaRPr lang="en-US" sz="2000" dirty="0">
              <a:solidFill>
                <a:srgbClr val="000000"/>
              </a:solidFill>
              <a:cs typeface="B Mitra" pitchFamily="2" charset="-78"/>
            </a:endParaRPr>
          </a:p>
        </p:txBody>
      </p:sp>
    </p:spTree>
    <p:extLst>
      <p:ext uri="{BB962C8B-B14F-4D97-AF65-F5344CB8AC3E}">
        <p14:creationId xmlns:p14="http://schemas.microsoft.com/office/powerpoint/2010/main" val="2974162814"/>
      </p:ext>
    </p:extLst>
  </p:cSld>
  <p:clrMapOvr>
    <a:masterClrMapping/>
  </p:clrMapOvr>
  <p:transition spd="slow">
    <p:blinds/>
  </p:transition>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21" name="Shape 358"/>
          <p:cNvSpPr>
            <a:spLocks noGrp="1"/>
          </p:cNvSpPr>
          <p:nvPr>
            <p:ph type="sldNum" idx="10"/>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1400">
                <a:solidFill>
                  <a:srgbClr val="000000"/>
                </a:solidFill>
                <a:latin typeface="Arial" charset="0"/>
                <a:cs typeface="Arial" charset="0"/>
                <a:sym typeface="Arial" charset="0"/>
              </a:defRPr>
            </a:lvl1pPr>
            <a:lvl2pPr marL="742950" indent="-285750">
              <a:defRPr sz="1400">
                <a:solidFill>
                  <a:srgbClr val="000000"/>
                </a:solidFill>
                <a:latin typeface="Arial" charset="0"/>
                <a:cs typeface="Arial" charset="0"/>
                <a:sym typeface="Arial" charset="0"/>
              </a:defRPr>
            </a:lvl2pPr>
            <a:lvl3pPr marL="1143000" indent="-228600">
              <a:defRPr sz="1400">
                <a:solidFill>
                  <a:srgbClr val="000000"/>
                </a:solidFill>
                <a:latin typeface="Arial" charset="0"/>
                <a:cs typeface="Arial" charset="0"/>
                <a:sym typeface="Arial" charset="0"/>
              </a:defRPr>
            </a:lvl3pPr>
            <a:lvl4pPr marL="1600200" indent="-228600">
              <a:defRPr sz="1400">
                <a:solidFill>
                  <a:srgbClr val="000000"/>
                </a:solidFill>
                <a:latin typeface="Arial" charset="0"/>
                <a:cs typeface="Arial" charset="0"/>
                <a:sym typeface="Arial" charset="0"/>
              </a:defRPr>
            </a:lvl4pPr>
            <a:lvl5pPr marL="2057400" indent="-228600">
              <a:defRPr sz="1400">
                <a:solidFill>
                  <a:srgbClr val="000000"/>
                </a:solidFill>
                <a:latin typeface="Arial" charset="0"/>
                <a:cs typeface="Arial" charset="0"/>
                <a:sym typeface="Arial" charset="0"/>
              </a:defRPr>
            </a:lvl5pPr>
            <a:lvl6pPr marL="2514600" indent="-228600" eaLnBrk="0" fontAlgn="base" hangingPunct="0">
              <a:spcBef>
                <a:spcPct val="0"/>
              </a:spcBef>
              <a:spcAft>
                <a:spcPct val="0"/>
              </a:spcAft>
              <a:defRPr sz="1400">
                <a:solidFill>
                  <a:srgbClr val="000000"/>
                </a:solidFill>
                <a:latin typeface="Arial" charset="0"/>
                <a:cs typeface="Arial" charset="0"/>
                <a:sym typeface="Arial" charset="0"/>
              </a:defRPr>
            </a:lvl6pPr>
            <a:lvl7pPr marL="2971800" indent="-228600" eaLnBrk="0" fontAlgn="base" hangingPunct="0">
              <a:spcBef>
                <a:spcPct val="0"/>
              </a:spcBef>
              <a:spcAft>
                <a:spcPct val="0"/>
              </a:spcAft>
              <a:defRPr sz="1400">
                <a:solidFill>
                  <a:srgbClr val="000000"/>
                </a:solidFill>
                <a:latin typeface="Arial" charset="0"/>
                <a:cs typeface="Arial" charset="0"/>
                <a:sym typeface="Arial" charset="0"/>
              </a:defRPr>
            </a:lvl7pPr>
            <a:lvl8pPr marL="3429000" indent="-228600" eaLnBrk="0" fontAlgn="base" hangingPunct="0">
              <a:spcBef>
                <a:spcPct val="0"/>
              </a:spcBef>
              <a:spcAft>
                <a:spcPct val="0"/>
              </a:spcAft>
              <a:defRPr sz="1400">
                <a:solidFill>
                  <a:srgbClr val="000000"/>
                </a:solidFill>
                <a:latin typeface="Arial" charset="0"/>
                <a:cs typeface="Arial" charset="0"/>
                <a:sym typeface="Arial" charset="0"/>
              </a:defRPr>
            </a:lvl8pPr>
            <a:lvl9pPr marL="3886200" indent="-228600" eaLnBrk="0" fontAlgn="base" hangingPunct="0">
              <a:spcBef>
                <a:spcPct val="0"/>
              </a:spcBef>
              <a:spcAft>
                <a:spcPct val="0"/>
              </a:spcAft>
              <a:defRPr sz="1400">
                <a:solidFill>
                  <a:srgbClr val="000000"/>
                </a:solidFill>
                <a:latin typeface="Arial" charset="0"/>
                <a:cs typeface="Arial" charset="0"/>
                <a:sym typeface="Arial" charset="0"/>
              </a:defRPr>
            </a:lvl9pPr>
          </a:lstStyle>
          <a:p>
            <a:fld id="{F0C1367E-2ED1-45EC-A971-AB106FE6C758}" type="slidenum">
              <a:rPr lang="fa-IR" altLang="fa-IR"/>
              <a:pPr/>
              <a:t>7</a:t>
            </a:fld>
            <a:endParaRPr lang="fa-IR" altLang="fa-IR"/>
          </a:p>
        </p:txBody>
      </p:sp>
      <p:sp>
        <p:nvSpPr>
          <p:cNvPr id="20" name="Rectangle 19">
            <a:hlinkClick r:id="rId3" action="ppaction://hlinksldjump"/>
          </p:cNvPr>
          <p:cNvSpPr/>
          <p:nvPr/>
        </p:nvSpPr>
        <p:spPr>
          <a:xfrm>
            <a:off x="-61913" y="6176435"/>
            <a:ext cx="1641476" cy="590551"/>
          </a:xfrm>
          <a:prstGeom prst="rect">
            <a:avLst/>
          </a:prstGeom>
          <a:solidFill>
            <a:srgbClr val="FF9800"/>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0" fontAlgn="base" hangingPunct="0">
              <a:spcBef>
                <a:spcPct val="0"/>
              </a:spcBef>
              <a:spcAft>
                <a:spcPct val="0"/>
              </a:spcAft>
              <a:defRPr/>
            </a:pPr>
            <a:endParaRPr lang="en-US" sz="1400">
              <a:solidFill>
                <a:srgbClr val="FFFFFF"/>
              </a:solidFill>
              <a:sym typeface="Arial" panose="020B0604020202020204" pitchFamily="34" charset="0"/>
            </a:endParaRPr>
          </a:p>
        </p:txBody>
      </p:sp>
      <p:sp>
        <p:nvSpPr>
          <p:cNvPr id="2" name="Rectangle 1"/>
          <p:cNvSpPr/>
          <p:nvPr/>
        </p:nvSpPr>
        <p:spPr>
          <a:xfrm>
            <a:off x="685800" y="457200"/>
            <a:ext cx="8305800" cy="630942"/>
          </a:xfrm>
          <a:prstGeom prst="rect">
            <a:avLst/>
          </a:prstGeom>
        </p:spPr>
        <p:txBody>
          <a:bodyPr wrap="square">
            <a:spAutoFit/>
          </a:bodyPr>
          <a:lstStyle/>
          <a:p>
            <a:pPr marL="342900" indent="-342900" algn="justLow" rtl="1">
              <a:lnSpc>
                <a:spcPct val="200000"/>
              </a:lnSpc>
              <a:buFont typeface="Wingdings" pitchFamily="2" charset="2"/>
              <a:buChar char="v"/>
            </a:pPr>
            <a:r>
              <a:rPr lang="fa-IR" sz="2000" b="1" dirty="0">
                <a:solidFill>
                  <a:srgbClr val="3A81BA">
                    <a:lumMod val="75000"/>
                  </a:srgbClr>
                </a:solidFill>
                <a:cs typeface="B Mitra" pitchFamily="2" charset="-78"/>
              </a:rPr>
              <a:t>لیست خدمات قابل ارائه در اطلس سرمایه </a:t>
            </a:r>
            <a:r>
              <a:rPr lang="fa-IR" sz="2000" b="1" dirty="0" smtClean="0">
                <a:solidFill>
                  <a:srgbClr val="3A81BA">
                    <a:lumMod val="75000"/>
                  </a:srgbClr>
                </a:solidFill>
                <a:cs typeface="B Mitra" pitchFamily="2" charset="-78"/>
              </a:rPr>
              <a:t>گذاری</a:t>
            </a:r>
            <a:endParaRPr lang="en-US" sz="2000" b="1" dirty="0">
              <a:solidFill>
                <a:srgbClr val="3A81BA">
                  <a:lumMod val="75000"/>
                </a:srgbClr>
              </a:solidFill>
              <a:cs typeface="B Mitra" pitchFamily="2" charset="-78"/>
            </a:endParaRPr>
          </a:p>
        </p:txBody>
      </p:sp>
      <p:sp>
        <p:nvSpPr>
          <p:cNvPr id="7" name="Shape 361"/>
          <p:cNvSpPr>
            <a:spLocks noChangeArrowheads="1"/>
          </p:cNvSpPr>
          <p:nvPr/>
        </p:nvSpPr>
        <p:spPr bwMode="auto">
          <a:xfrm flipH="1">
            <a:off x="2667001" y="0"/>
            <a:ext cx="6476999" cy="561641"/>
          </a:xfrm>
          <a:prstGeom prst="rect">
            <a:avLst/>
          </a:prstGeom>
          <a:solidFill>
            <a:srgbClr val="FF9800"/>
          </a:solidFill>
          <a:ln>
            <a:noFill/>
          </a:ln>
          <a:extLst>
            <a:ext uri="{91240B29-F687-4F45-9708-019B960494DF}">
              <a14:hiddenLine xmlns:a14="http://schemas.microsoft.com/office/drawing/2010/main" w="9525">
                <a:solidFill>
                  <a:srgbClr val="000000"/>
                </a:solidFill>
                <a:miter lim="800000"/>
                <a:headEnd/>
                <a:tailEnd/>
              </a14:hiddenLine>
            </a:ext>
          </a:extLst>
        </p:spPr>
        <p:txBody>
          <a:bodyPr lIns="91425" tIns="91425" rIns="91425" bIns="91425" anchor="ctr"/>
          <a:lstStyle>
            <a:lvl1pPr>
              <a:defRPr sz="1400">
                <a:solidFill>
                  <a:srgbClr val="000000"/>
                </a:solidFill>
                <a:latin typeface="Arial" charset="0"/>
                <a:cs typeface="Arial" charset="0"/>
                <a:sym typeface="Arial" charset="0"/>
              </a:defRPr>
            </a:lvl1pPr>
            <a:lvl2pPr marL="742950" indent="-285750">
              <a:defRPr sz="1400">
                <a:solidFill>
                  <a:srgbClr val="000000"/>
                </a:solidFill>
                <a:latin typeface="Arial" charset="0"/>
                <a:cs typeface="Arial" charset="0"/>
                <a:sym typeface="Arial" charset="0"/>
              </a:defRPr>
            </a:lvl2pPr>
            <a:lvl3pPr marL="1143000" indent="-228600">
              <a:defRPr sz="1400">
                <a:solidFill>
                  <a:srgbClr val="000000"/>
                </a:solidFill>
                <a:latin typeface="Arial" charset="0"/>
                <a:cs typeface="Arial" charset="0"/>
                <a:sym typeface="Arial" charset="0"/>
              </a:defRPr>
            </a:lvl3pPr>
            <a:lvl4pPr marL="1600200" indent="-228600">
              <a:defRPr sz="1400">
                <a:solidFill>
                  <a:srgbClr val="000000"/>
                </a:solidFill>
                <a:latin typeface="Arial" charset="0"/>
                <a:cs typeface="Arial" charset="0"/>
                <a:sym typeface="Arial" charset="0"/>
              </a:defRPr>
            </a:lvl4pPr>
            <a:lvl5pPr marL="2057400" indent="-228600">
              <a:defRPr sz="1400">
                <a:solidFill>
                  <a:srgbClr val="000000"/>
                </a:solidFill>
                <a:latin typeface="Arial" charset="0"/>
                <a:cs typeface="Arial" charset="0"/>
                <a:sym typeface="Arial" charset="0"/>
              </a:defRPr>
            </a:lvl5pPr>
            <a:lvl6pPr marL="2514600" indent="-228600" eaLnBrk="0" fontAlgn="base" hangingPunct="0">
              <a:spcBef>
                <a:spcPct val="0"/>
              </a:spcBef>
              <a:spcAft>
                <a:spcPct val="0"/>
              </a:spcAft>
              <a:defRPr sz="1400">
                <a:solidFill>
                  <a:srgbClr val="000000"/>
                </a:solidFill>
                <a:latin typeface="Arial" charset="0"/>
                <a:cs typeface="Arial" charset="0"/>
                <a:sym typeface="Arial" charset="0"/>
              </a:defRPr>
            </a:lvl6pPr>
            <a:lvl7pPr marL="2971800" indent="-228600" eaLnBrk="0" fontAlgn="base" hangingPunct="0">
              <a:spcBef>
                <a:spcPct val="0"/>
              </a:spcBef>
              <a:spcAft>
                <a:spcPct val="0"/>
              </a:spcAft>
              <a:defRPr sz="1400">
                <a:solidFill>
                  <a:srgbClr val="000000"/>
                </a:solidFill>
                <a:latin typeface="Arial" charset="0"/>
                <a:cs typeface="Arial" charset="0"/>
                <a:sym typeface="Arial" charset="0"/>
              </a:defRPr>
            </a:lvl7pPr>
            <a:lvl8pPr marL="3429000" indent="-228600" eaLnBrk="0" fontAlgn="base" hangingPunct="0">
              <a:spcBef>
                <a:spcPct val="0"/>
              </a:spcBef>
              <a:spcAft>
                <a:spcPct val="0"/>
              </a:spcAft>
              <a:defRPr sz="1400">
                <a:solidFill>
                  <a:srgbClr val="000000"/>
                </a:solidFill>
                <a:latin typeface="Arial" charset="0"/>
                <a:cs typeface="Arial" charset="0"/>
                <a:sym typeface="Arial" charset="0"/>
              </a:defRPr>
            </a:lvl8pPr>
            <a:lvl9pPr marL="3886200" indent="-228600" eaLnBrk="0" fontAlgn="base" hangingPunct="0">
              <a:spcBef>
                <a:spcPct val="0"/>
              </a:spcBef>
              <a:spcAft>
                <a:spcPct val="0"/>
              </a:spcAft>
              <a:defRPr sz="1400">
                <a:solidFill>
                  <a:srgbClr val="000000"/>
                </a:solidFill>
                <a:latin typeface="Arial" charset="0"/>
                <a:cs typeface="Arial" charset="0"/>
                <a:sym typeface="Arial" charset="0"/>
              </a:defRPr>
            </a:lvl9pPr>
          </a:lstStyle>
          <a:p>
            <a:pPr algn="justLow" rtl="1"/>
            <a:r>
              <a:rPr lang="fa-IR" sz="1600" b="1" dirty="0">
                <a:cs typeface="B Titr" pitchFamily="2" charset="-78"/>
              </a:rPr>
              <a:t>اطلس سرمایه گذاری استان زنجان</a:t>
            </a:r>
            <a:endParaRPr lang="en-US" sz="1600" dirty="0">
              <a:cs typeface="B Titr" pitchFamily="2" charset="-78"/>
            </a:endParaRPr>
          </a:p>
        </p:txBody>
      </p:sp>
      <p:sp>
        <p:nvSpPr>
          <p:cNvPr id="3" name="Rectangle 2"/>
          <p:cNvSpPr/>
          <p:nvPr/>
        </p:nvSpPr>
        <p:spPr>
          <a:xfrm>
            <a:off x="228600" y="1104840"/>
            <a:ext cx="8534400" cy="4832092"/>
          </a:xfrm>
          <a:prstGeom prst="rect">
            <a:avLst/>
          </a:prstGeom>
        </p:spPr>
        <p:txBody>
          <a:bodyPr wrap="square">
            <a:spAutoFit/>
          </a:bodyPr>
          <a:lstStyle/>
          <a:p>
            <a:pPr algn="r" rtl="1">
              <a:lnSpc>
                <a:spcPct val="110000"/>
              </a:lnSpc>
            </a:pPr>
            <a:r>
              <a:rPr lang="fa-IR" sz="2000" b="1" dirty="0" smtClean="0">
                <a:solidFill>
                  <a:srgbClr val="000000"/>
                </a:solidFill>
                <a:cs typeface="B Mitra" pitchFamily="2" charset="-78"/>
              </a:rPr>
              <a:t>2- امکانات </a:t>
            </a:r>
            <a:r>
              <a:rPr lang="fa-IR" sz="2000" b="1" dirty="0">
                <a:solidFill>
                  <a:srgbClr val="000000"/>
                </a:solidFill>
                <a:cs typeface="B Mitra" pitchFamily="2" charset="-78"/>
              </a:rPr>
              <a:t>مبتنی بر نقشه در سامانه اطلس</a:t>
            </a:r>
            <a:r>
              <a:rPr lang="en-US" sz="2000" dirty="0">
                <a:solidFill>
                  <a:srgbClr val="000000"/>
                </a:solidFill>
                <a:cs typeface="B Mitra" pitchFamily="2" charset="-78"/>
              </a:rPr>
              <a:t/>
            </a:r>
            <a:br>
              <a:rPr lang="en-US" sz="2000" dirty="0">
                <a:solidFill>
                  <a:srgbClr val="000000"/>
                </a:solidFill>
                <a:cs typeface="B Mitra" pitchFamily="2" charset="-78"/>
              </a:rPr>
            </a:br>
            <a:r>
              <a:rPr lang="en-US" sz="2000" dirty="0">
                <a:solidFill>
                  <a:srgbClr val="000000"/>
                </a:solidFill>
                <a:cs typeface="B Mitra" pitchFamily="2" charset="-78"/>
              </a:rPr>
              <a:t>- </a:t>
            </a:r>
            <a:r>
              <a:rPr lang="fa-IR" sz="2000" dirty="0">
                <a:solidFill>
                  <a:srgbClr val="000000"/>
                </a:solidFill>
                <a:cs typeface="B Mitra" pitchFamily="2" charset="-78"/>
              </a:rPr>
              <a:t>نمایش مناطق براساس تقسیمات استانی و امکان انتخاب مکانهای جغرافیایی</a:t>
            </a:r>
            <a:r>
              <a:rPr lang="en-US" sz="2000" dirty="0">
                <a:solidFill>
                  <a:srgbClr val="000000"/>
                </a:solidFill>
                <a:cs typeface="B Mitra" pitchFamily="2" charset="-78"/>
              </a:rPr>
              <a:t/>
            </a:r>
            <a:br>
              <a:rPr lang="en-US" sz="2000" dirty="0">
                <a:solidFill>
                  <a:srgbClr val="000000"/>
                </a:solidFill>
                <a:cs typeface="B Mitra" pitchFamily="2" charset="-78"/>
              </a:rPr>
            </a:br>
            <a:r>
              <a:rPr lang="en-US" sz="2000" dirty="0">
                <a:solidFill>
                  <a:srgbClr val="000000"/>
                </a:solidFill>
                <a:cs typeface="B Mitra" pitchFamily="2" charset="-78"/>
              </a:rPr>
              <a:t>- </a:t>
            </a:r>
            <a:r>
              <a:rPr lang="fa-IR" sz="2000" dirty="0">
                <a:solidFill>
                  <a:srgbClr val="000000"/>
                </a:solidFill>
                <a:cs typeface="B Mitra" pitchFamily="2" charset="-78"/>
              </a:rPr>
              <a:t>وجود علائم و اختصارات بر روی نقشه به منظور راهنمای سرمایه گذاران در شناسایی آسان تر مکان ها</a:t>
            </a:r>
            <a:r>
              <a:rPr lang="en-US" sz="2000" dirty="0">
                <a:solidFill>
                  <a:srgbClr val="000000"/>
                </a:solidFill>
                <a:cs typeface="B Mitra" pitchFamily="2" charset="-78"/>
              </a:rPr>
              <a:t/>
            </a:r>
            <a:br>
              <a:rPr lang="en-US" sz="2000" dirty="0">
                <a:solidFill>
                  <a:srgbClr val="000000"/>
                </a:solidFill>
                <a:cs typeface="B Mitra" pitchFamily="2" charset="-78"/>
              </a:rPr>
            </a:br>
            <a:r>
              <a:rPr lang="en-US" sz="2000" dirty="0">
                <a:solidFill>
                  <a:srgbClr val="000000"/>
                </a:solidFill>
                <a:cs typeface="B Mitra" pitchFamily="2" charset="-78"/>
              </a:rPr>
              <a:t>- </a:t>
            </a:r>
            <a:r>
              <a:rPr lang="fa-IR" sz="2000" dirty="0">
                <a:solidFill>
                  <a:srgbClr val="000000"/>
                </a:solidFill>
                <a:cs typeface="B Mitra" pitchFamily="2" charset="-78"/>
              </a:rPr>
              <a:t>نمایش میزان فاصله بین دو مکان انتخاب شده در نقشه</a:t>
            </a:r>
            <a:r>
              <a:rPr lang="en-US" sz="2000" dirty="0">
                <a:solidFill>
                  <a:srgbClr val="000000"/>
                </a:solidFill>
                <a:cs typeface="B Mitra" pitchFamily="2" charset="-78"/>
              </a:rPr>
              <a:t/>
            </a:r>
            <a:br>
              <a:rPr lang="en-US" sz="2000" dirty="0">
                <a:solidFill>
                  <a:srgbClr val="000000"/>
                </a:solidFill>
                <a:cs typeface="B Mitra" pitchFamily="2" charset="-78"/>
              </a:rPr>
            </a:br>
            <a:r>
              <a:rPr lang="en-US" sz="2000" dirty="0">
                <a:solidFill>
                  <a:srgbClr val="000000"/>
                </a:solidFill>
                <a:cs typeface="B Mitra" pitchFamily="2" charset="-78"/>
              </a:rPr>
              <a:t>- </a:t>
            </a:r>
            <a:r>
              <a:rPr lang="fa-IR" sz="2000" dirty="0">
                <a:solidFill>
                  <a:srgbClr val="000000"/>
                </a:solidFill>
                <a:cs typeface="B Mitra" pitchFamily="2" charset="-78"/>
              </a:rPr>
              <a:t>امکان جستجو هدفمند مکان ها براساس انتخاب لایه ها و ویژگی های موردنظر سرمایه گذار</a:t>
            </a:r>
            <a:r>
              <a:rPr lang="en-US" sz="2000" dirty="0">
                <a:solidFill>
                  <a:srgbClr val="000000"/>
                </a:solidFill>
                <a:cs typeface="B Mitra" pitchFamily="2" charset="-78"/>
              </a:rPr>
              <a:t/>
            </a:r>
            <a:br>
              <a:rPr lang="en-US" sz="2000" dirty="0">
                <a:solidFill>
                  <a:srgbClr val="000000"/>
                </a:solidFill>
                <a:cs typeface="B Mitra" pitchFamily="2" charset="-78"/>
              </a:rPr>
            </a:br>
            <a:r>
              <a:rPr lang="en-US" sz="2000" dirty="0">
                <a:solidFill>
                  <a:srgbClr val="000000"/>
                </a:solidFill>
                <a:cs typeface="B Mitra" pitchFamily="2" charset="-78"/>
              </a:rPr>
              <a:t>- </a:t>
            </a:r>
            <a:r>
              <a:rPr lang="fa-IR" sz="2000" dirty="0">
                <a:solidFill>
                  <a:srgbClr val="000000"/>
                </a:solidFill>
                <a:cs typeface="B Mitra" pitchFamily="2" charset="-78"/>
              </a:rPr>
              <a:t>امکان دریافت خروجی از نقشه با فرمت </a:t>
            </a:r>
            <a:r>
              <a:rPr lang="en-US" sz="2000" dirty="0">
                <a:solidFill>
                  <a:srgbClr val="000000"/>
                </a:solidFill>
                <a:cs typeface="B Mitra" pitchFamily="2" charset="-78"/>
              </a:rPr>
              <a:t>PDF</a:t>
            </a:r>
            <a:br>
              <a:rPr lang="en-US" sz="2000" dirty="0">
                <a:solidFill>
                  <a:srgbClr val="000000"/>
                </a:solidFill>
                <a:cs typeface="B Mitra" pitchFamily="2" charset="-78"/>
              </a:rPr>
            </a:br>
            <a:r>
              <a:rPr lang="en-US" sz="2000" dirty="0">
                <a:solidFill>
                  <a:srgbClr val="000000"/>
                </a:solidFill>
                <a:cs typeface="B Mitra" pitchFamily="2" charset="-78"/>
              </a:rPr>
              <a:t>- </a:t>
            </a:r>
            <a:r>
              <a:rPr lang="fa-IR" sz="2000" dirty="0">
                <a:solidFill>
                  <a:srgbClr val="000000"/>
                </a:solidFill>
                <a:cs typeface="B Mitra" pitchFamily="2" charset="-78"/>
              </a:rPr>
              <a:t>امکان بزرگ نمایی و کوچک نمایی</a:t>
            </a:r>
            <a:r>
              <a:rPr lang="en-US" sz="2000" dirty="0">
                <a:solidFill>
                  <a:srgbClr val="000000"/>
                </a:solidFill>
                <a:cs typeface="B Mitra" pitchFamily="2" charset="-78"/>
              </a:rPr>
              <a:t/>
            </a:r>
            <a:br>
              <a:rPr lang="en-US" sz="2000" dirty="0">
                <a:solidFill>
                  <a:srgbClr val="000000"/>
                </a:solidFill>
                <a:cs typeface="B Mitra" pitchFamily="2" charset="-78"/>
              </a:rPr>
            </a:br>
            <a:r>
              <a:rPr lang="en-US" sz="2000" dirty="0">
                <a:solidFill>
                  <a:srgbClr val="000000"/>
                </a:solidFill>
                <a:cs typeface="B Mitra" pitchFamily="2" charset="-78"/>
              </a:rPr>
              <a:t>- </a:t>
            </a:r>
            <a:r>
              <a:rPr lang="fa-IR" sz="2000" dirty="0">
                <a:solidFill>
                  <a:srgbClr val="000000"/>
                </a:solidFill>
                <a:cs typeface="B Mitra" pitchFamily="2" charset="-78"/>
              </a:rPr>
              <a:t>امکان جستجوی پیشرفته فرصت های سرمایه گذاری (براساس تقسیمات کشوری، دستگاه متولی، بخش سرمایه گذاری، میزان سرمایه گذاری موردنیاز)</a:t>
            </a:r>
            <a:r>
              <a:rPr lang="en-US" sz="2000" dirty="0">
                <a:solidFill>
                  <a:srgbClr val="000000"/>
                </a:solidFill>
                <a:cs typeface="B Mitra" pitchFamily="2" charset="-78"/>
              </a:rPr>
              <a:t/>
            </a:r>
            <a:br>
              <a:rPr lang="en-US" sz="2000" dirty="0">
                <a:solidFill>
                  <a:srgbClr val="000000"/>
                </a:solidFill>
                <a:cs typeface="B Mitra" pitchFamily="2" charset="-78"/>
              </a:rPr>
            </a:br>
            <a:r>
              <a:rPr lang="en-US" sz="2000" dirty="0">
                <a:solidFill>
                  <a:srgbClr val="000000"/>
                </a:solidFill>
                <a:cs typeface="B Mitra" pitchFamily="2" charset="-78"/>
              </a:rPr>
              <a:t>- </a:t>
            </a:r>
            <a:r>
              <a:rPr lang="fa-IR" sz="2000" dirty="0">
                <a:solidFill>
                  <a:srgbClr val="000000"/>
                </a:solidFill>
                <a:cs typeface="B Mitra" pitchFamily="2" charset="-78"/>
              </a:rPr>
              <a:t>امکان جستجوی مناطق جهت سرمایه گذاری با در نظر گرفتن محدودیت های تعریف شده (اطلاعات مکانی تعداد 53 لکه سرمایه گذاری، 18 ناحیه مستعد سرمایه گذاری  و 15 منطقه پیشنهادی ساتبا برای احداث نیروگاه خورشیدی که با همکاری اداره کل منابع طبیعی و آبخیزداری شناسایی شده است در سامانه اطلس سرمایه گذاری بارگذاری خواهد شد</a:t>
            </a:r>
            <a:r>
              <a:rPr lang="fa-IR" sz="2000" dirty="0" smtClean="0">
                <a:solidFill>
                  <a:srgbClr val="000000"/>
                </a:solidFill>
                <a:cs typeface="B Mitra" pitchFamily="2" charset="-78"/>
              </a:rPr>
              <a:t>.)</a:t>
            </a:r>
          </a:p>
          <a:p>
            <a:pPr algn="r" rtl="1">
              <a:lnSpc>
                <a:spcPct val="110000"/>
              </a:lnSpc>
            </a:pPr>
            <a:r>
              <a:rPr lang="fa-IR" sz="2000" b="1" dirty="0" smtClean="0">
                <a:solidFill>
                  <a:srgbClr val="000000"/>
                </a:solidFill>
                <a:cs typeface="B Mitra" pitchFamily="2" charset="-78"/>
              </a:rPr>
              <a:t>3-داشبورد </a:t>
            </a:r>
            <a:r>
              <a:rPr lang="fa-IR" sz="2000" b="1" dirty="0">
                <a:solidFill>
                  <a:srgbClr val="000000"/>
                </a:solidFill>
                <a:cs typeface="B Mitra" pitchFamily="2" charset="-78"/>
              </a:rPr>
              <a:t>و گزارشات</a:t>
            </a:r>
            <a:r>
              <a:rPr lang="en-US" sz="2000" dirty="0">
                <a:solidFill>
                  <a:srgbClr val="000000"/>
                </a:solidFill>
                <a:cs typeface="B Mitra" pitchFamily="2" charset="-78"/>
              </a:rPr>
              <a:t/>
            </a:r>
            <a:br>
              <a:rPr lang="en-US" sz="2000" dirty="0">
                <a:solidFill>
                  <a:srgbClr val="000000"/>
                </a:solidFill>
                <a:cs typeface="B Mitra" pitchFamily="2" charset="-78"/>
              </a:rPr>
            </a:br>
            <a:r>
              <a:rPr lang="en-US" sz="2000" dirty="0">
                <a:solidFill>
                  <a:srgbClr val="000000"/>
                </a:solidFill>
                <a:cs typeface="B Mitra" pitchFamily="2" charset="-78"/>
              </a:rPr>
              <a:t>- </a:t>
            </a:r>
            <a:r>
              <a:rPr lang="fa-IR" sz="2000" dirty="0">
                <a:solidFill>
                  <a:srgbClr val="000000"/>
                </a:solidFill>
                <a:cs typeface="B Mitra" pitchFamily="2" charset="-78"/>
              </a:rPr>
              <a:t>ارائه گزارش های آماری و مدیریتی شامل تعداد لایه های ثبت شده، تعداد فرصت های ثبت شده و تعداد کاربران</a:t>
            </a:r>
            <a:endParaRPr lang="en-US" sz="2000" dirty="0">
              <a:solidFill>
                <a:srgbClr val="000000"/>
              </a:solidFill>
              <a:cs typeface="B Mitra" pitchFamily="2" charset="-78"/>
            </a:endParaRPr>
          </a:p>
        </p:txBody>
      </p:sp>
    </p:spTree>
    <p:extLst>
      <p:ext uri="{BB962C8B-B14F-4D97-AF65-F5344CB8AC3E}">
        <p14:creationId xmlns:p14="http://schemas.microsoft.com/office/powerpoint/2010/main" val="2333894678"/>
      </p:ext>
    </p:extLst>
  </p:cSld>
  <p:clrMapOvr>
    <a:masterClrMapping/>
  </p:clrMapOvr>
  <p:transition spd="slow">
    <p:blinds/>
  </p:transition>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21" name="Shape 358"/>
          <p:cNvSpPr>
            <a:spLocks noGrp="1"/>
          </p:cNvSpPr>
          <p:nvPr>
            <p:ph type="sldNum" idx="10"/>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1400">
                <a:solidFill>
                  <a:srgbClr val="000000"/>
                </a:solidFill>
                <a:latin typeface="Arial" charset="0"/>
                <a:cs typeface="Arial" charset="0"/>
                <a:sym typeface="Arial" charset="0"/>
              </a:defRPr>
            </a:lvl1pPr>
            <a:lvl2pPr marL="742950" indent="-285750">
              <a:defRPr sz="1400">
                <a:solidFill>
                  <a:srgbClr val="000000"/>
                </a:solidFill>
                <a:latin typeface="Arial" charset="0"/>
                <a:cs typeface="Arial" charset="0"/>
                <a:sym typeface="Arial" charset="0"/>
              </a:defRPr>
            </a:lvl2pPr>
            <a:lvl3pPr marL="1143000" indent="-228600">
              <a:defRPr sz="1400">
                <a:solidFill>
                  <a:srgbClr val="000000"/>
                </a:solidFill>
                <a:latin typeface="Arial" charset="0"/>
                <a:cs typeface="Arial" charset="0"/>
                <a:sym typeface="Arial" charset="0"/>
              </a:defRPr>
            </a:lvl3pPr>
            <a:lvl4pPr marL="1600200" indent="-228600">
              <a:defRPr sz="1400">
                <a:solidFill>
                  <a:srgbClr val="000000"/>
                </a:solidFill>
                <a:latin typeface="Arial" charset="0"/>
                <a:cs typeface="Arial" charset="0"/>
                <a:sym typeface="Arial" charset="0"/>
              </a:defRPr>
            </a:lvl4pPr>
            <a:lvl5pPr marL="2057400" indent="-228600">
              <a:defRPr sz="1400">
                <a:solidFill>
                  <a:srgbClr val="000000"/>
                </a:solidFill>
                <a:latin typeface="Arial" charset="0"/>
                <a:cs typeface="Arial" charset="0"/>
                <a:sym typeface="Arial" charset="0"/>
              </a:defRPr>
            </a:lvl5pPr>
            <a:lvl6pPr marL="2514600" indent="-228600" eaLnBrk="0" fontAlgn="base" hangingPunct="0">
              <a:spcBef>
                <a:spcPct val="0"/>
              </a:spcBef>
              <a:spcAft>
                <a:spcPct val="0"/>
              </a:spcAft>
              <a:defRPr sz="1400">
                <a:solidFill>
                  <a:srgbClr val="000000"/>
                </a:solidFill>
                <a:latin typeface="Arial" charset="0"/>
                <a:cs typeface="Arial" charset="0"/>
                <a:sym typeface="Arial" charset="0"/>
              </a:defRPr>
            </a:lvl6pPr>
            <a:lvl7pPr marL="2971800" indent="-228600" eaLnBrk="0" fontAlgn="base" hangingPunct="0">
              <a:spcBef>
                <a:spcPct val="0"/>
              </a:spcBef>
              <a:spcAft>
                <a:spcPct val="0"/>
              </a:spcAft>
              <a:defRPr sz="1400">
                <a:solidFill>
                  <a:srgbClr val="000000"/>
                </a:solidFill>
                <a:latin typeface="Arial" charset="0"/>
                <a:cs typeface="Arial" charset="0"/>
                <a:sym typeface="Arial" charset="0"/>
              </a:defRPr>
            </a:lvl7pPr>
            <a:lvl8pPr marL="3429000" indent="-228600" eaLnBrk="0" fontAlgn="base" hangingPunct="0">
              <a:spcBef>
                <a:spcPct val="0"/>
              </a:spcBef>
              <a:spcAft>
                <a:spcPct val="0"/>
              </a:spcAft>
              <a:defRPr sz="1400">
                <a:solidFill>
                  <a:srgbClr val="000000"/>
                </a:solidFill>
                <a:latin typeface="Arial" charset="0"/>
                <a:cs typeface="Arial" charset="0"/>
                <a:sym typeface="Arial" charset="0"/>
              </a:defRPr>
            </a:lvl8pPr>
            <a:lvl9pPr marL="3886200" indent="-228600" eaLnBrk="0" fontAlgn="base" hangingPunct="0">
              <a:spcBef>
                <a:spcPct val="0"/>
              </a:spcBef>
              <a:spcAft>
                <a:spcPct val="0"/>
              </a:spcAft>
              <a:defRPr sz="1400">
                <a:solidFill>
                  <a:srgbClr val="000000"/>
                </a:solidFill>
                <a:latin typeface="Arial" charset="0"/>
                <a:cs typeface="Arial" charset="0"/>
                <a:sym typeface="Arial" charset="0"/>
              </a:defRPr>
            </a:lvl9pPr>
          </a:lstStyle>
          <a:p>
            <a:fld id="{F0C1367E-2ED1-45EC-A971-AB106FE6C758}" type="slidenum">
              <a:rPr lang="fa-IR" altLang="fa-IR"/>
              <a:pPr/>
              <a:t>8</a:t>
            </a:fld>
            <a:endParaRPr lang="fa-IR" altLang="fa-IR"/>
          </a:p>
        </p:txBody>
      </p:sp>
      <p:sp>
        <p:nvSpPr>
          <p:cNvPr id="20" name="Rectangle 19">
            <a:hlinkClick r:id="rId3" action="ppaction://hlinksldjump"/>
          </p:cNvPr>
          <p:cNvSpPr/>
          <p:nvPr/>
        </p:nvSpPr>
        <p:spPr>
          <a:xfrm>
            <a:off x="-61913" y="6176435"/>
            <a:ext cx="1641476" cy="590551"/>
          </a:xfrm>
          <a:prstGeom prst="rect">
            <a:avLst/>
          </a:prstGeom>
          <a:solidFill>
            <a:srgbClr val="FF9800"/>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0" fontAlgn="base" hangingPunct="0">
              <a:spcBef>
                <a:spcPct val="0"/>
              </a:spcBef>
              <a:spcAft>
                <a:spcPct val="0"/>
              </a:spcAft>
              <a:defRPr/>
            </a:pPr>
            <a:endParaRPr lang="en-US" sz="1400">
              <a:solidFill>
                <a:srgbClr val="FFFFFF"/>
              </a:solidFill>
              <a:sym typeface="Arial" panose="020B0604020202020204" pitchFamily="34" charset="0"/>
            </a:endParaRPr>
          </a:p>
        </p:txBody>
      </p:sp>
      <p:sp>
        <p:nvSpPr>
          <p:cNvPr id="2" name="Rectangle 1"/>
          <p:cNvSpPr/>
          <p:nvPr/>
        </p:nvSpPr>
        <p:spPr>
          <a:xfrm>
            <a:off x="457200" y="533400"/>
            <a:ext cx="8305800" cy="6324808"/>
          </a:xfrm>
          <a:prstGeom prst="rect">
            <a:avLst/>
          </a:prstGeom>
        </p:spPr>
        <p:txBody>
          <a:bodyPr wrap="square">
            <a:spAutoFit/>
          </a:bodyPr>
          <a:lstStyle/>
          <a:p>
            <a:pPr marL="285750" lvl="1" indent="-285750" algn="justLow" rtl="1">
              <a:lnSpc>
                <a:spcPct val="150000"/>
              </a:lnSpc>
              <a:buFont typeface="Wingdings" pitchFamily="2" charset="2"/>
              <a:buChar char="v"/>
            </a:pPr>
            <a:r>
              <a:rPr lang="fa-IR" sz="1750" b="1" dirty="0">
                <a:solidFill>
                  <a:srgbClr val="3A81BA">
                    <a:lumMod val="75000"/>
                  </a:srgbClr>
                </a:solidFill>
                <a:cs typeface="B Mitra" pitchFamily="2" charset="-78"/>
              </a:rPr>
              <a:t>مشکلات در حوزه تکمیل و توسعه اطلس سرمایه گذاری :</a:t>
            </a:r>
            <a:endParaRPr lang="en-US" sz="1750" b="1" dirty="0">
              <a:solidFill>
                <a:srgbClr val="3A81BA">
                  <a:lumMod val="75000"/>
                </a:srgbClr>
              </a:solidFill>
              <a:cs typeface="B Mitra" pitchFamily="2" charset="-78"/>
            </a:endParaRPr>
          </a:p>
          <a:p>
            <a:pPr marL="285750" lvl="1" indent="-285750" algn="justLow" rtl="1">
              <a:lnSpc>
                <a:spcPct val="150000"/>
              </a:lnSpc>
              <a:buFont typeface="Wingdings" pitchFamily="2" charset="2"/>
              <a:buChar char="q"/>
            </a:pPr>
            <a:r>
              <a:rPr lang="fa-IR" sz="1750" dirty="0" smtClean="0">
                <a:solidFill>
                  <a:srgbClr val="000000"/>
                </a:solidFill>
                <a:cs typeface="B Mitra" pitchFamily="2" charset="-78"/>
              </a:rPr>
              <a:t>نبود </a:t>
            </a:r>
            <a:r>
              <a:rPr lang="fa-IR" sz="1750" dirty="0">
                <a:solidFill>
                  <a:srgbClr val="000000"/>
                </a:solidFill>
                <a:cs typeface="B Mitra" pitchFamily="2" charset="-78"/>
              </a:rPr>
              <a:t>چارچوب مشخص انجام کار و الزامات تهیه اطلس و ژئوپرتال سرمایه گذاری</a:t>
            </a:r>
            <a:endParaRPr lang="en-US" sz="1750" dirty="0">
              <a:solidFill>
                <a:srgbClr val="000000"/>
              </a:solidFill>
              <a:cs typeface="B Mitra" pitchFamily="2" charset="-78"/>
            </a:endParaRPr>
          </a:p>
          <a:p>
            <a:pPr marL="285750" lvl="1" indent="-285750" algn="justLow" rtl="1">
              <a:lnSpc>
                <a:spcPct val="150000"/>
              </a:lnSpc>
              <a:buFont typeface="Wingdings" pitchFamily="2" charset="2"/>
              <a:buChar char="q"/>
            </a:pPr>
            <a:r>
              <a:rPr lang="fa-IR" sz="1750" dirty="0">
                <a:solidFill>
                  <a:srgbClr val="000000"/>
                </a:solidFill>
                <a:cs typeface="B Mitra" pitchFamily="2" charset="-78"/>
              </a:rPr>
              <a:t>عدم تشکیل کارگروه ویژه در سطح ملی برای ایجاد هماهنگی و بستر سازی برای تهیه اطلس سرمایه گذاری</a:t>
            </a:r>
            <a:endParaRPr lang="en-US" sz="1750" dirty="0">
              <a:solidFill>
                <a:srgbClr val="000000"/>
              </a:solidFill>
              <a:cs typeface="B Mitra" pitchFamily="2" charset="-78"/>
            </a:endParaRPr>
          </a:p>
          <a:p>
            <a:pPr marL="285750" lvl="1" indent="-285750" algn="justLow" rtl="1">
              <a:lnSpc>
                <a:spcPct val="150000"/>
              </a:lnSpc>
              <a:buFont typeface="Wingdings" pitchFamily="2" charset="2"/>
              <a:buChar char="q"/>
            </a:pPr>
            <a:r>
              <a:rPr lang="fa-IR" sz="1750" dirty="0">
                <a:solidFill>
                  <a:srgbClr val="000000"/>
                </a:solidFill>
                <a:cs typeface="B Mitra" pitchFamily="2" charset="-78"/>
              </a:rPr>
              <a:t>عدم تطبیق بانک های اطلاعاتی </a:t>
            </a:r>
            <a:r>
              <a:rPr lang="fa-IR" sz="1750" dirty="0" smtClean="0">
                <a:solidFill>
                  <a:srgbClr val="000000"/>
                </a:solidFill>
                <a:cs typeface="B Mitra" pitchFamily="2" charset="-78"/>
              </a:rPr>
              <a:t>برخی از دستگاه </a:t>
            </a:r>
            <a:r>
              <a:rPr lang="fa-IR" sz="1750" dirty="0">
                <a:solidFill>
                  <a:srgbClr val="000000"/>
                </a:solidFill>
                <a:cs typeface="B Mitra" pitchFamily="2" charset="-78"/>
              </a:rPr>
              <a:t>های اجرایی استان با فرمت قابل استفاده </a:t>
            </a:r>
            <a:r>
              <a:rPr lang="fa-IR" sz="1750" dirty="0" smtClean="0">
                <a:solidFill>
                  <a:srgbClr val="000000"/>
                </a:solidFill>
                <a:cs typeface="B Mitra" pitchFamily="2" charset="-78"/>
              </a:rPr>
              <a:t>در</a:t>
            </a:r>
            <a:r>
              <a:rPr lang="en-US" sz="1750" dirty="0">
                <a:solidFill>
                  <a:srgbClr val="000000"/>
                </a:solidFill>
                <a:latin typeface="Times New Roman" pitchFamily="18" charset="0"/>
                <a:cs typeface="Times New Roman" pitchFamily="18" charset="0"/>
              </a:rPr>
              <a:t> SDI</a:t>
            </a:r>
            <a:r>
              <a:rPr lang="fa-IR" sz="1750" dirty="0">
                <a:solidFill>
                  <a:srgbClr val="000000"/>
                </a:solidFill>
                <a:cs typeface="B Mitra" pitchFamily="2" charset="-78"/>
              </a:rPr>
              <a:t> </a:t>
            </a:r>
            <a:r>
              <a:rPr lang="fa-IR" sz="1750" dirty="0" smtClean="0">
                <a:solidFill>
                  <a:srgbClr val="000000"/>
                </a:solidFill>
                <a:cs typeface="B Mitra" pitchFamily="2" charset="-78"/>
              </a:rPr>
              <a:t>استانی</a:t>
            </a:r>
            <a:endParaRPr lang="en-US" sz="1750" dirty="0">
              <a:solidFill>
                <a:srgbClr val="000000"/>
              </a:solidFill>
              <a:cs typeface="B Mitra" pitchFamily="2" charset="-78"/>
            </a:endParaRPr>
          </a:p>
          <a:p>
            <a:pPr marL="285750" lvl="1" indent="-285750" algn="justLow" rtl="1">
              <a:lnSpc>
                <a:spcPct val="150000"/>
              </a:lnSpc>
              <a:buFont typeface="Wingdings" pitchFamily="2" charset="2"/>
              <a:buChar char="q"/>
            </a:pPr>
            <a:r>
              <a:rPr lang="fa-IR" sz="1750" dirty="0">
                <a:solidFill>
                  <a:srgbClr val="000000"/>
                </a:solidFill>
                <a:cs typeface="B Mitra" pitchFamily="2" charset="-78"/>
              </a:rPr>
              <a:t>نبود بستر مناسب برای اتصال اطلس استانی به اطلس ملی در بستر </a:t>
            </a:r>
            <a:r>
              <a:rPr lang="en-US" sz="1750" dirty="0">
                <a:solidFill>
                  <a:srgbClr val="000000"/>
                </a:solidFill>
                <a:latin typeface="Times New Roman" pitchFamily="18" charset="0"/>
                <a:cs typeface="Times New Roman" pitchFamily="18" charset="0"/>
              </a:rPr>
              <a:t>SDI</a:t>
            </a:r>
            <a:r>
              <a:rPr lang="fa-IR" sz="1750" dirty="0">
                <a:solidFill>
                  <a:srgbClr val="000000"/>
                </a:solidFill>
                <a:cs typeface="B Mitra" pitchFamily="2" charset="-78"/>
              </a:rPr>
              <a:t> </a:t>
            </a:r>
            <a:r>
              <a:rPr lang="fa-IR" sz="1750" dirty="0" smtClean="0">
                <a:solidFill>
                  <a:srgbClr val="000000"/>
                </a:solidFill>
                <a:cs typeface="B Mitra" pitchFamily="2" charset="-78"/>
              </a:rPr>
              <a:t>ملی</a:t>
            </a:r>
            <a:endParaRPr lang="en-US" sz="1750" dirty="0">
              <a:solidFill>
                <a:srgbClr val="000000"/>
              </a:solidFill>
              <a:cs typeface="B Mitra" pitchFamily="2" charset="-78"/>
            </a:endParaRPr>
          </a:p>
          <a:p>
            <a:pPr marL="285750" lvl="1" indent="-285750" algn="justLow" rtl="1">
              <a:lnSpc>
                <a:spcPct val="150000"/>
              </a:lnSpc>
              <a:buFont typeface="Wingdings" pitchFamily="2" charset="2"/>
              <a:buChar char="q"/>
            </a:pPr>
            <a:r>
              <a:rPr lang="fa-IR" sz="1750" dirty="0">
                <a:solidFill>
                  <a:srgbClr val="000000"/>
                </a:solidFill>
                <a:cs typeface="B Mitra" pitchFamily="2" charset="-78"/>
              </a:rPr>
              <a:t>عدم بستر سازی برای اتصال اطلس سرمایه گذاری ملی به درگاه ملی مجوزهای کشور</a:t>
            </a:r>
            <a:endParaRPr lang="en-US" sz="1750" dirty="0">
              <a:solidFill>
                <a:srgbClr val="000000"/>
              </a:solidFill>
              <a:cs typeface="B Mitra" pitchFamily="2" charset="-78"/>
            </a:endParaRPr>
          </a:p>
          <a:p>
            <a:pPr marL="285750" lvl="1" indent="-285750" algn="justLow" rtl="1">
              <a:lnSpc>
                <a:spcPct val="150000"/>
              </a:lnSpc>
              <a:buFont typeface="Wingdings" pitchFamily="2" charset="2"/>
              <a:buChar char="q"/>
            </a:pPr>
            <a:r>
              <a:rPr lang="fa-IR" sz="1750" dirty="0">
                <a:solidFill>
                  <a:srgbClr val="000000"/>
                </a:solidFill>
                <a:cs typeface="B Mitra" pitchFamily="2" charset="-78"/>
              </a:rPr>
              <a:t>عدم تکمیل بخش نهایی پنجره واحد زمین به عنوان یکی از زیرساختهای اساسی </a:t>
            </a:r>
            <a:r>
              <a:rPr lang="en-US" sz="1750" dirty="0">
                <a:solidFill>
                  <a:srgbClr val="000000"/>
                </a:solidFill>
                <a:latin typeface="Times New Roman" pitchFamily="18" charset="0"/>
                <a:cs typeface="Times New Roman" pitchFamily="18" charset="0"/>
              </a:rPr>
              <a:t>SDI</a:t>
            </a:r>
            <a:r>
              <a:rPr lang="fa-IR" sz="1750" dirty="0">
                <a:solidFill>
                  <a:srgbClr val="000000"/>
                </a:solidFill>
                <a:cs typeface="B Mitra" pitchFamily="2" charset="-78"/>
              </a:rPr>
              <a:t> (درگاه متقاضیان)</a:t>
            </a:r>
            <a:endParaRPr lang="en-US" sz="1750" dirty="0">
              <a:solidFill>
                <a:srgbClr val="000000"/>
              </a:solidFill>
              <a:cs typeface="B Mitra" pitchFamily="2" charset="-78"/>
            </a:endParaRPr>
          </a:p>
          <a:p>
            <a:pPr marL="285750" lvl="1" indent="-285750" algn="justLow" rtl="1">
              <a:lnSpc>
                <a:spcPct val="150000"/>
              </a:lnSpc>
              <a:buFont typeface="Wingdings" pitchFamily="2" charset="2"/>
              <a:buChar char="q"/>
            </a:pPr>
            <a:r>
              <a:rPr lang="fa-IR" sz="1750" dirty="0">
                <a:solidFill>
                  <a:srgbClr val="000000"/>
                </a:solidFill>
                <a:cs typeface="B Mitra" pitchFamily="2" charset="-78"/>
              </a:rPr>
              <a:t>وجود اقدامات جزیره ای در استانها برای تهیه چارچوب اطلس سرمایه گذاری به دلیل نبود چارچوب تعریف شده در سطح ملی و تحمیل هزینه های مازاد بر بودجه عمومی کشور</a:t>
            </a:r>
            <a:endParaRPr lang="en-US" sz="1750" dirty="0">
              <a:solidFill>
                <a:srgbClr val="000000"/>
              </a:solidFill>
              <a:cs typeface="B Mitra" pitchFamily="2" charset="-78"/>
            </a:endParaRPr>
          </a:p>
          <a:p>
            <a:pPr marL="285750" lvl="1" indent="-285750" algn="justLow" rtl="1">
              <a:lnSpc>
                <a:spcPct val="150000"/>
              </a:lnSpc>
              <a:buFont typeface="Wingdings" pitchFamily="2" charset="2"/>
              <a:buChar char="v"/>
            </a:pPr>
            <a:r>
              <a:rPr lang="fa-IR" sz="1750" b="1" dirty="0">
                <a:solidFill>
                  <a:srgbClr val="3A81BA">
                    <a:lumMod val="75000"/>
                  </a:srgbClr>
                </a:solidFill>
                <a:cs typeface="B Mitra" pitchFamily="2" charset="-78"/>
              </a:rPr>
              <a:t>پیشنهادها : </a:t>
            </a:r>
            <a:endParaRPr lang="en-US" sz="1750" b="1" dirty="0">
              <a:solidFill>
                <a:srgbClr val="3A81BA">
                  <a:lumMod val="75000"/>
                </a:srgbClr>
              </a:solidFill>
              <a:cs typeface="B Mitra" pitchFamily="2" charset="-78"/>
            </a:endParaRPr>
          </a:p>
          <a:p>
            <a:pPr marL="285750" lvl="1" indent="-285750" algn="justLow" rtl="1">
              <a:lnSpc>
                <a:spcPct val="150000"/>
              </a:lnSpc>
              <a:buFont typeface="Wingdings" pitchFamily="2" charset="2"/>
              <a:buChar char="q"/>
            </a:pPr>
            <a:r>
              <a:rPr lang="fa-IR" sz="1750" dirty="0">
                <a:solidFill>
                  <a:srgbClr val="000000"/>
                </a:solidFill>
                <a:cs typeface="B Mitra" pitchFamily="2" charset="-78"/>
              </a:rPr>
              <a:t>تسریع در ارائه مجوز افتا برای دستگاههای اجرایی که لازم است در </a:t>
            </a:r>
            <a:r>
              <a:rPr lang="en-US" sz="1750" dirty="0">
                <a:solidFill>
                  <a:srgbClr val="000000"/>
                </a:solidFill>
                <a:latin typeface="Times New Roman" pitchFamily="18" charset="0"/>
                <a:cs typeface="Times New Roman" pitchFamily="18" charset="0"/>
              </a:rPr>
              <a:t>SDI</a:t>
            </a:r>
            <a:r>
              <a:rPr lang="fa-IR" sz="1750" dirty="0">
                <a:solidFill>
                  <a:srgbClr val="000000"/>
                </a:solidFill>
                <a:cs typeface="B Mitra" pitchFamily="2" charset="-78"/>
              </a:rPr>
              <a:t> </a:t>
            </a:r>
            <a:r>
              <a:rPr lang="fa-IR" sz="1750" dirty="0" smtClean="0">
                <a:solidFill>
                  <a:srgbClr val="000000"/>
                </a:solidFill>
                <a:cs typeface="B Mitra" pitchFamily="2" charset="-78"/>
              </a:rPr>
              <a:t>خدمات </a:t>
            </a:r>
            <a:r>
              <a:rPr lang="fa-IR" sz="1750" dirty="0">
                <a:solidFill>
                  <a:srgbClr val="000000"/>
                </a:solidFill>
                <a:cs typeface="B Mitra" pitchFamily="2" charset="-78"/>
              </a:rPr>
              <a:t>زیرساختی و داده های مکانی ارائه نمایند.</a:t>
            </a:r>
            <a:endParaRPr lang="en-US" sz="1750" dirty="0">
              <a:solidFill>
                <a:srgbClr val="000000"/>
              </a:solidFill>
              <a:cs typeface="B Mitra" pitchFamily="2" charset="-78"/>
            </a:endParaRPr>
          </a:p>
          <a:p>
            <a:pPr marL="285750" lvl="1" indent="-285750" algn="justLow" rtl="1">
              <a:lnSpc>
                <a:spcPct val="150000"/>
              </a:lnSpc>
              <a:buFont typeface="Wingdings" pitchFamily="2" charset="2"/>
              <a:buChar char="q"/>
            </a:pPr>
            <a:r>
              <a:rPr lang="fa-IR" sz="1750" dirty="0">
                <a:solidFill>
                  <a:srgbClr val="000000"/>
                </a:solidFill>
                <a:cs typeface="B Mitra" pitchFamily="2" charset="-78"/>
              </a:rPr>
              <a:t>بستر سازی برای ایجاد ارتباط بین اطلس سرمایه گذاری ، پنجره واحد زمین و </a:t>
            </a:r>
            <a:r>
              <a:rPr lang="en-US" sz="1750" dirty="0">
                <a:solidFill>
                  <a:srgbClr val="000000"/>
                </a:solidFill>
                <a:latin typeface="Times New Roman" pitchFamily="18" charset="0"/>
                <a:cs typeface="Times New Roman" pitchFamily="18" charset="0"/>
              </a:rPr>
              <a:t>SDI</a:t>
            </a:r>
            <a:r>
              <a:rPr lang="fa-IR" sz="1750" dirty="0">
                <a:solidFill>
                  <a:srgbClr val="000000"/>
                </a:solidFill>
                <a:cs typeface="B Mitra" pitchFamily="2" charset="-78"/>
              </a:rPr>
              <a:t> </a:t>
            </a:r>
            <a:endParaRPr lang="en-US" sz="1750" dirty="0" smtClean="0">
              <a:solidFill>
                <a:srgbClr val="000000"/>
              </a:solidFill>
              <a:cs typeface="B Mitra" pitchFamily="2" charset="-78"/>
            </a:endParaRPr>
          </a:p>
          <a:p>
            <a:pPr marL="285750" lvl="1" indent="-285750" algn="justLow" rtl="1">
              <a:lnSpc>
                <a:spcPct val="150000"/>
              </a:lnSpc>
              <a:buFont typeface="Wingdings" pitchFamily="2" charset="2"/>
              <a:buChar char="q"/>
            </a:pPr>
            <a:r>
              <a:rPr lang="fa-IR" sz="1750" dirty="0" smtClean="0">
                <a:solidFill>
                  <a:srgbClr val="000000"/>
                </a:solidFill>
                <a:cs typeface="B Mitra" pitchFamily="2" charset="-78"/>
              </a:rPr>
              <a:t>انتخاب </a:t>
            </a:r>
            <a:r>
              <a:rPr lang="fa-IR" sz="1750" dirty="0">
                <a:solidFill>
                  <a:srgbClr val="000000"/>
                </a:solidFill>
                <a:cs typeface="B Mitra" pitchFamily="2" charset="-78"/>
              </a:rPr>
              <a:t>یکی از استان پیشرو ( در استقرار پنجره واحد سرمایه گذاری و </a:t>
            </a:r>
            <a:r>
              <a:rPr lang="en-US" sz="1750" dirty="0">
                <a:solidFill>
                  <a:srgbClr val="000000"/>
                </a:solidFill>
                <a:latin typeface="Times New Roman" pitchFamily="18" charset="0"/>
                <a:cs typeface="Times New Roman" pitchFamily="18" charset="0"/>
              </a:rPr>
              <a:t>SDI</a:t>
            </a:r>
            <a:r>
              <a:rPr lang="fa-IR" sz="1750" dirty="0">
                <a:solidFill>
                  <a:srgbClr val="000000"/>
                </a:solidFill>
                <a:cs typeface="B Mitra" pitchFamily="2" charset="-78"/>
              </a:rPr>
              <a:t> </a:t>
            </a:r>
            <a:r>
              <a:rPr lang="fa-IR" sz="1750" dirty="0" smtClean="0">
                <a:solidFill>
                  <a:srgbClr val="000000"/>
                </a:solidFill>
                <a:cs typeface="B Mitra" pitchFamily="2" charset="-78"/>
              </a:rPr>
              <a:t>استانی </a:t>
            </a:r>
            <a:r>
              <a:rPr lang="fa-IR" sz="1750" dirty="0">
                <a:solidFill>
                  <a:srgbClr val="000000"/>
                </a:solidFill>
                <a:cs typeface="B Mitra" pitchFamily="2" charset="-78"/>
              </a:rPr>
              <a:t>) به عنوان استان پایلوت برای تکمیل، توسعه و پیاده سازی در کشور بار رویکردکاهش هزینه ها و تسریع در روند اجرا</a:t>
            </a:r>
            <a:endParaRPr lang="en-US" sz="1750" dirty="0">
              <a:solidFill>
                <a:srgbClr val="000000"/>
              </a:solidFill>
              <a:cs typeface="B Mitra" pitchFamily="2" charset="-78"/>
            </a:endParaRPr>
          </a:p>
          <a:p>
            <a:pPr marL="285750" lvl="1" indent="-285750" algn="justLow" rtl="1">
              <a:lnSpc>
                <a:spcPct val="150000"/>
              </a:lnSpc>
              <a:buFont typeface="Wingdings" pitchFamily="2" charset="2"/>
              <a:buChar char="q"/>
            </a:pPr>
            <a:endParaRPr lang="en-US" sz="1750" dirty="0">
              <a:solidFill>
                <a:srgbClr val="000000"/>
              </a:solidFill>
              <a:cs typeface="B Mitra" pitchFamily="2" charset="-78"/>
            </a:endParaRPr>
          </a:p>
        </p:txBody>
      </p:sp>
      <p:sp>
        <p:nvSpPr>
          <p:cNvPr id="7" name="Shape 361"/>
          <p:cNvSpPr>
            <a:spLocks noChangeArrowheads="1"/>
          </p:cNvSpPr>
          <p:nvPr/>
        </p:nvSpPr>
        <p:spPr bwMode="auto">
          <a:xfrm flipH="1">
            <a:off x="2667001" y="0"/>
            <a:ext cx="6476999" cy="561641"/>
          </a:xfrm>
          <a:prstGeom prst="rect">
            <a:avLst/>
          </a:prstGeom>
          <a:solidFill>
            <a:srgbClr val="FF9800"/>
          </a:solidFill>
          <a:ln>
            <a:noFill/>
          </a:ln>
          <a:extLst>
            <a:ext uri="{91240B29-F687-4F45-9708-019B960494DF}">
              <a14:hiddenLine xmlns:a14="http://schemas.microsoft.com/office/drawing/2010/main" w="9525">
                <a:solidFill>
                  <a:srgbClr val="000000"/>
                </a:solidFill>
                <a:miter lim="800000"/>
                <a:headEnd/>
                <a:tailEnd/>
              </a14:hiddenLine>
            </a:ext>
          </a:extLst>
        </p:spPr>
        <p:txBody>
          <a:bodyPr lIns="91425" tIns="91425" rIns="91425" bIns="91425" anchor="ctr"/>
          <a:lstStyle>
            <a:lvl1pPr>
              <a:defRPr sz="1400">
                <a:solidFill>
                  <a:srgbClr val="000000"/>
                </a:solidFill>
                <a:latin typeface="Arial" charset="0"/>
                <a:cs typeface="Arial" charset="0"/>
                <a:sym typeface="Arial" charset="0"/>
              </a:defRPr>
            </a:lvl1pPr>
            <a:lvl2pPr marL="742950" indent="-285750">
              <a:defRPr sz="1400">
                <a:solidFill>
                  <a:srgbClr val="000000"/>
                </a:solidFill>
                <a:latin typeface="Arial" charset="0"/>
                <a:cs typeface="Arial" charset="0"/>
                <a:sym typeface="Arial" charset="0"/>
              </a:defRPr>
            </a:lvl2pPr>
            <a:lvl3pPr marL="1143000" indent="-228600">
              <a:defRPr sz="1400">
                <a:solidFill>
                  <a:srgbClr val="000000"/>
                </a:solidFill>
                <a:latin typeface="Arial" charset="0"/>
                <a:cs typeface="Arial" charset="0"/>
                <a:sym typeface="Arial" charset="0"/>
              </a:defRPr>
            </a:lvl3pPr>
            <a:lvl4pPr marL="1600200" indent="-228600">
              <a:defRPr sz="1400">
                <a:solidFill>
                  <a:srgbClr val="000000"/>
                </a:solidFill>
                <a:latin typeface="Arial" charset="0"/>
                <a:cs typeface="Arial" charset="0"/>
                <a:sym typeface="Arial" charset="0"/>
              </a:defRPr>
            </a:lvl4pPr>
            <a:lvl5pPr marL="2057400" indent="-228600">
              <a:defRPr sz="1400">
                <a:solidFill>
                  <a:srgbClr val="000000"/>
                </a:solidFill>
                <a:latin typeface="Arial" charset="0"/>
                <a:cs typeface="Arial" charset="0"/>
                <a:sym typeface="Arial" charset="0"/>
              </a:defRPr>
            </a:lvl5pPr>
            <a:lvl6pPr marL="2514600" indent="-228600" eaLnBrk="0" fontAlgn="base" hangingPunct="0">
              <a:spcBef>
                <a:spcPct val="0"/>
              </a:spcBef>
              <a:spcAft>
                <a:spcPct val="0"/>
              </a:spcAft>
              <a:defRPr sz="1400">
                <a:solidFill>
                  <a:srgbClr val="000000"/>
                </a:solidFill>
                <a:latin typeface="Arial" charset="0"/>
                <a:cs typeface="Arial" charset="0"/>
                <a:sym typeface="Arial" charset="0"/>
              </a:defRPr>
            </a:lvl6pPr>
            <a:lvl7pPr marL="2971800" indent="-228600" eaLnBrk="0" fontAlgn="base" hangingPunct="0">
              <a:spcBef>
                <a:spcPct val="0"/>
              </a:spcBef>
              <a:spcAft>
                <a:spcPct val="0"/>
              </a:spcAft>
              <a:defRPr sz="1400">
                <a:solidFill>
                  <a:srgbClr val="000000"/>
                </a:solidFill>
                <a:latin typeface="Arial" charset="0"/>
                <a:cs typeface="Arial" charset="0"/>
                <a:sym typeface="Arial" charset="0"/>
              </a:defRPr>
            </a:lvl7pPr>
            <a:lvl8pPr marL="3429000" indent="-228600" eaLnBrk="0" fontAlgn="base" hangingPunct="0">
              <a:spcBef>
                <a:spcPct val="0"/>
              </a:spcBef>
              <a:spcAft>
                <a:spcPct val="0"/>
              </a:spcAft>
              <a:defRPr sz="1400">
                <a:solidFill>
                  <a:srgbClr val="000000"/>
                </a:solidFill>
                <a:latin typeface="Arial" charset="0"/>
                <a:cs typeface="Arial" charset="0"/>
                <a:sym typeface="Arial" charset="0"/>
              </a:defRPr>
            </a:lvl8pPr>
            <a:lvl9pPr marL="3886200" indent="-228600" eaLnBrk="0" fontAlgn="base" hangingPunct="0">
              <a:spcBef>
                <a:spcPct val="0"/>
              </a:spcBef>
              <a:spcAft>
                <a:spcPct val="0"/>
              </a:spcAft>
              <a:defRPr sz="1400">
                <a:solidFill>
                  <a:srgbClr val="000000"/>
                </a:solidFill>
                <a:latin typeface="Arial" charset="0"/>
                <a:cs typeface="Arial" charset="0"/>
                <a:sym typeface="Arial" charset="0"/>
              </a:defRPr>
            </a:lvl9pPr>
          </a:lstStyle>
          <a:p>
            <a:pPr algn="justLow" rtl="1"/>
            <a:r>
              <a:rPr lang="fa-IR" sz="1600" b="1" dirty="0">
                <a:cs typeface="B Titr" pitchFamily="2" charset="-78"/>
              </a:rPr>
              <a:t>اطلس سرمایه گذاری استان زنجان</a:t>
            </a:r>
            <a:endParaRPr lang="en-US" sz="1600" dirty="0">
              <a:cs typeface="B Titr" pitchFamily="2" charset="-78"/>
            </a:endParaRPr>
          </a:p>
        </p:txBody>
      </p:sp>
    </p:spTree>
    <p:extLst>
      <p:ext uri="{BB962C8B-B14F-4D97-AF65-F5344CB8AC3E}">
        <p14:creationId xmlns:p14="http://schemas.microsoft.com/office/powerpoint/2010/main" val="830150531"/>
      </p:ext>
    </p:extLst>
  </p:cSld>
  <p:clrMapOvr>
    <a:masterClrMapping/>
  </p:clrMapOvr>
  <p:transition spd="slow">
    <p:blinds/>
  </p:transition>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21" name="Shape 358"/>
          <p:cNvSpPr>
            <a:spLocks noGrp="1"/>
          </p:cNvSpPr>
          <p:nvPr>
            <p:ph type="sldNum" idx="10"/>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1400">
                <a:solidFill>
                  <a:srgbClr val="000000"/>
                </a:solidFill>
                <a:latin typeface="Arial" charset="0"/>
                <a:cs typeface="Arial" charset="0"/>
                <a:sym typeface="Arial" charset="0"/>
              </a:defRPr>
            </a:lvl1pPr>
            <a:lvl2pPr marL="742950" indent="-285750">
              <a:defRPr sz="1400">
                <a:solidFill>
                  <a:srgbClr val="000000"/>
                </a:solidFill>
                <a:latin typeface="Arial" charset="0"/>
                <a:cs typeface="Arial" charset="0"/>
                <a:sym typeface="Arial" charset="0"/>
              </a:defRPr>
            </a:lvl2pPr>
            <a:lvl3pPr marL="1143000" indent="-228600">
              <a:defRPr sz="1400">
                <a:solidFill>
                  <a:srgbClr val="000000"/>
                </a:solidFill>
                <a:latin typeface="Arial" charset="0"/>
                <a:cs typeface="Arial" charset="0"/>
                <a:sym typeface="Arial" charset="0"/>
              </a:defRPr>
            </a:lvl3pPr>
            <a:lvl4pPr marL="1600200" indent="-228600">
              <a:defRPr sz="1400">
                <a:solidFill>
                  <a:srgbClr val="000000"/>
                </a:solidFill>
                <a:latin typeface="Arial" charset="0"/>
                <a:cs typeface="Arial" charset="0"/>
                <a:sym typeface="Arial" charset="0"/>
              </a:defRPr>
            </a:lvl4pPr>
            <a:lvl5pPr marL="2057400" indent="-228600">
              <a:defRPr sz="1400">
                <a:solidFill>
                  <a:srgbClr val="000000"/>
                </a:solidFill>
                <a:latin typeface="Arial" charset="0"/>
                <a:cs typeface="Arial" charset="0"/>
                <a:sym typeface="Arial" charset="0"/>
              </a:defRPr>
            </a:lvl5pPr>
            <a:lvl6pPr marL="2514600" indent="-228600" eaLnBrk="0" fontAlgn="base" hangingPunct="0">
              <a:spcBef>
                <a:spcPct val="0"/>
              </a:spcBef>
              <a:spcAft>
                <a:spcPct val="0"/>
              </a:spcAft>
              <a:defRPr sz="1400">
                <a:solidFill>
                  <a:srgbClr val="000000"/>
                </a:solidFill>
                <a:latin typeface="Arial" charset="0"/>
                <a:cs typeface="Arial" charset="0"/>
                <a:sym typeface="Arial" charset="0"/>
              </a:defRPr>
            </a:lvl6pPr>
            <a:lvl7pPr marL="2971800" indent="-228600" eaLnBrk="0" fontAlgn="base" hangingPunct="0">
              <a:spcBef>
                <a:spcPct val="0"/>
              </a:spcBef>
              <a:spcAft>
                <a:spcPct val="0"/>
              </a:spcAft>
              <a:defRPr sz="1400">
                <a:solidFill>
                  <a:srgbClr val="000000"/>
                </a:solidFill>
                <a:latin typeface="Arial" charset="0"/>
                <a:cs typeface="Arial" charset="0"/>
                <a:sym typeface="Arial" charset="0"/>
              </a:defRPr>
            </a:lvl7pPr>
            <a:lvl8pPr marL="3429000" indent="-228600" eaLnBrk="0" fontAlgn="base" hangingPunct="0">
              <a:spcBef>
                <a:spcPct val="0"/>
              </a:spcBef>
              <a:spcAft>
                <a:spcPct val="0"/>
              </a:spcAft>
              <a:defRPr sz="1400">
                <a:solidFill>
                  <a:srgbClr val="000000"/>
                </a:solidFill>
                <a:latin typeface="Arial" charset="0"/>
                <a:cs typeface="Arial" charset="0"/>
                <a:sym typeface="Arial" charset="0"/>
              </a:defRPr>
            </a:lvl8pPr>
            <a:lvl9pPr marL="3886200" indent="-228600" eaLnBrk="0" fontAlgn="base" hangingPunct="0">
              <a:spcBef>
                <a:spcPct val="0"/>
              </a:spcBef>
              <a:spcAft>
                <a:spcPct val="0"/>
              </a:spcAft>
              <a:defRPr sz="1400">
                <a:solidFill>
                  <a:srgbClr val="000000"/>
                </a:solidFill>
                <a:latin typeface="Arial" charset="0"/>
                <a:cs typeface="Arial" charset="0"/>
                <a:sym typeface="Arial" charset="0"/>
              </a:defRPr>
            </a:lvl9pPr>
          </a:lstStyle>
          <a:p>
            <a:fld id="{F0C1367E-2ED1-45EC-A971-AB106FE6C758}" type="slidenum">
              <a:rPr lang="fa-IR" altLang="fa-IR"/>
              <a:pPr/>
              <a:t>9</a:t>
            </a:fld>
            <a:endParaRPr lang="fa-IR" altLang="fa-IR"/>
          </a:p>
        </p:txBody>
      </p:sp>
      <p:sp>
        <p:nvSpPr>
          <p:cNvPr id="20" name="Rectangle 19">
            <a:hlinkClick r:id="rId3" action="ppaction://hlinksldjump"/>
          </p:cNvPr>
          <p:cNvSpPr/>
          <p:nvPr/>
        </p:nvSpPr>
        <p:spPr>
          <a:xfrm>
            <a:off x="-61913" y="6176435"/>
            <a:ext cx="1641476" cy="590551"/>
          </a:xfrm>
          <a:prstGeom prst="rect">
            <a:avLst/>
          </a:prstGeom>
          <a:solidFill>
            <a:srgbClr val="FF9800"/>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0" fontAlgn="base" hangingPunct="0">
              <a:spcBef>
                <a:spcPct val="0"/>
              </a:spcBef>
              <a:spcAft>
                <a:spcPct val="0"/>
              </a:spcAft>
              <a:defRPr/>
            </a:pPr>
            <a:endParaRPr lang="en-US" sz="1400">
              <a:solidFill>
                <a:srgbClr val="FFFFFF"/>
              </a:solidFill>
              <a:sym typeface="Arial" panose="020B0604020202020204" pitchFamily="34" charset="0"/>
            </a:endParaRPr>
          </a:p>
        </p:txBody>
      </p:sp>
      <p:sp>
        <p:nvSpPr>
          <p:cNvPr id="7" name="Shape 361"/>
          <p:cNvSpPr>
            <a:spLocks noChangeArrowheads="1"/>
          </p:cNvSpPr>
          <p:nvPr/>
        </p:nvSpPr>
        <p:spPr bwMode="auto">
          <a:xfrm flipH="1">
            <a:off x="2667001" y="0"/>
            <a:ext cx="6476999" cy="561641"/>
          </a:xfrm>
          <a:prstGeom prst="rect">
            <a:avLst/>
          </a:prstGeom>
          <a:solidFill>
            <a:srgbClr val="FF9800"/>
          </a:solidFill>
          <a:ln>
            <a:noFill/>
          </a:ln>
          <a:extLst>
            <a:ext uri="{91240B29-F687-4F45-9708-019B960494DF}">
              <a14:hiddenLine xmlns:a14="http://schemas.microsoft.com/office/drawing/2010/main" w="9525">
                <a:solidFill>
                  <a:srgbClr val="000000"/>
                </a:solidFill>
                <a:miter lim="800000"/>
                <a:headEnd/>
                <a:tailEnd/>
              </a14:hiddenLine>
            </a:ext>
          </a:extLst>
        </p:spPr>
        <p:txBody>
          <a:bodyPr lIns="91425" tIns="91425" rIns="91425" bIns="91425" anchor="ctr"/>
          <a:lstStyle>
            <a:lvl1pPr>
              <a:defRPr sz="1400">
                <a:solidFill>
                  <a:srgbClr val="000000"/>
                </a:solidFill>
                <a:latin typeface="Arial" charset="0"/>
                <a:cs typeface="Arial" charset="0"/>
                <a:sym typeface="Arial" charset="0"/>
              </a:defRPr>
            </a:lvl1pPr>
            <a:lvl2pPr marL="742950" indent="-285750">
              <a:defRPr sz="1400">
                <a:solidFill>
                  <a:srgbClr val="000000"/>
                </a:solidFill>
                <a:latin typeface="Arial" charset="0"/>
                <a:cs typeface="Arial" charset="0"/>
                <a:sym typeface="Arial" charset="0"/>
              </a:defRPr>
            </a:lvl2pPr>
            <a:lvl3pPr marL="1143000" indent="-228600">
              <a:defRPr sz="1400">
                <a:solidFill>
                  <a:srgbClr val="000000"/>
                </a:solidFill>
                <a:latin typeface="Arial" charset="0"/>
                <a:cs typeface="Arial" charset="0"/>
                <a:sym typeface="Arial" charset="0"/>
              </a:defRPr>
            </a:lvl3pPr>
            <a:lvl4pPr marL="1600200" indent="-228600">
              <a:defRPr sz="1400">
                <a:solidFill>
                  <a:srgbClr val="000000"/>
                </a:solidFill>
                <a:latin typeface="Arial" charset="0"/>
                <a:cs typeface="Arial" charset="0"/>
                <a:sym typeface="Arial" charset="0"/>
              </a:defRPr>
            </a:lvl4pPr>
            <a:lvl5pPr marL="2057400" indent="-228600">
              <a:defRPr sz="1400">
                <a:solidFill>
                  <a:srgbClr val="000000"/>
                </a:solidFill>
                <a:latin typeface="Arial" charset="0"/>
                <a:cs typeface="Arial" charset="0"/>
                <a:sym typeface="Arial" charset="0"/>
              </a:defRPr>
            </a:lvl5pPr>
            <a:lvl6pPr marL="2514600" indent="-228600" eaLnBrk="0" fontAlgn="base" hangingPunct="0">
              <a:spcBef>
                <a:spcPct val="0"/>
              </a:spcBef>
              <a:spcAft>
                <a:spcPct val="0"/>
              </a:spcAft>
              <a:defRPr sz="1400">
                <a:solidFill>
                  <a:srgbClr val="000000"/>
                </a:solidFill>
                <a:latin typeface="Arial" charset="0"/>
                <a:cs typeface="Arial" charset="0"/>
                <a:sym typeface="Arial" charset="0"/>
              </a:defRPr>
            </a:lvl6pPr>
            <a:lvl7pPr marL="2971800" indent="-228600" eaLnBrk="0" fontAlgn="base" hangingPunct="0">
              <a:spcBef>
                <a:spcPct val="0"/>
              </a:spcBef>
              <a:spcAft>
                <a:spcPct val="0"/>
              </a:spcAft>
              <a:defRPr sz="1400">
                <a:solidFill>
                  <a:srgbClr val="000000"/>
                </a:solidFill>
                <a:latin typeface="Arial" charset="0"/>
                <a:cs typeface="Arial" charset="0"/>
                <a:sym typeface="Arial" charset="0"/>
              </a:defRPr>
            </a:lvl7pPr>
            <a:lvl8pPr marL="3429000" indent="-228600" eaLnBrk="0" fontAlgn="base" hangingPunct="0">
              <a:spcBef>
                <a:spcPct val="0"/>
              </a:spcBef>
              <a:spcAft>
                <a:spcPct val="0"/>
              </a:spcAft>
              <a:defRPr sz="1400">
                <a:solidFill>
                  <a:srgbClr val="000000"/>
                </a:solidFill>
                <a:latin typeface="Arial" charset="0"/>
                <a:cs typeface="Arial" charset="0"/>
                <a:sym typeface="Arial" charset="0"/>
              </a:defRPr>
            </a:lvl8pPr>
            <a:lvl9pPr marL="3886200" indent="-228600" eaLnBrk="0" fontAlgn="base" hangingPunct="0">
              <a:spcBef>
                <a:spcPct val="0"/>
              </a:spcBef>
              <a:spcAft>
                <a:spcPct val="0"/>
              </a:spcAft>
              <a:defRPr sz="1400">
                <a:solidFill>
                  <a:srgbClr val="000000"/>
                </a:solidFill>
                <a:latin typeface="Arial" charset="0"/>
                <a:cs typeface="Arial" charset="0"/>
                <a:sym typeface="Arial" charset="0"/>
              </a:defRPr>
            </a:lvl9pPr>
          </a:lstStyle>
          <a:p>
            <a:pPr lvl="0" algn="ctr" rtl="1"/>
            <a:r>
              <a:rPr lang="fa-IR" sz="1800" b="1" dirty="0" smtClean="0">
                <a:cs typeface="B Titr" pitchFamily="2" charset="-78"/>
              </a:rPr>
              <a:t>آخرین وضعیت</a:t>
            </a:r>
            <a:r>
              <a:rPr lang="en-US" sz="1800" b="1" dirty="0" smtClean="0">
                <a:cs typeface="B Titr" pitchFamily="2" charset="-78"/>
              </a:rPr>
              <a:t> SDI </a:t>
            </a:r>
            <a:r>
              <a:rPr lang="fa-IR" sz="1800" b="1" dirty="0" smtClean="0">
                <a:cs typeface="B Titr" pitchFamily="2" charset="-78"/>
              </a:rPr>
              <a:t>استانی</a:t>
            </a:r>
            <a:endParaRPr lang="en-US" sz="1800" dirty="0">
              <a:cs typeface="B Titr" pitchFamily="2" charset="-78"/>
            </a:endParaRPr>
          </a:p>
        </p:txBody>
      </p:sp>
      <p:graphicFrame>
        <p:nvGraphicFramePr>
          <p:cNvPr id="3" name="Table 2"/>
          <p:cNvGraphicFramePr>
            <a:graphicFrameLocks noGrp="1"/>
          </p:cNvGraphicFramePr>
          <p:nvPr>
            <p:extLst>
              <p:ext uri="{D42A27DB-BD31-4B8C-83A1-F6EECF244321}">
                <p14:modId xmlns:p14="http://schemas.microsoft.com/office/powerpoint/2010/main" val="4100822588"/>
              </p:ext>
            </p:extLst>
          </p:nvPr>
        </p:nvGraphicFramePr>
        <p:xfrm>
          <a:off x="228600" y="561641"/>
          <a:ext cx="8622824" cy="6085268"/>
        </p:xfrm>
        <a:graphic>
          <a:graphicData uri="http://schemas.openxmlformats.org/drawingml/2006/table">
            <a:tbl>
              <a:tblPr rtl="1" firstRow="1" firstCol="1" bandRow="1">
                <a:tableStyleId>{5C22544A-7EE6-4342-B048-85BDC9FD1C3A}</a:tableStyleId>
              </a:tblPr>
              <a:tblGrid>
                <a:gridCol w="3738879"/>
                <a:gridCol w="4883945"/>
              </a:tblGrid>
              <a:tr h="378205">
                <a:tc>
                  <a:txBody>
                    <a:bodyPr/>
                    <a:lstStyle/>
                    <a:p>
                      <a:pPr algn="ctr" rtl="1">
                        <a:lnSpc>
                          <a:spcPct val="107000"/>
                        </a:lnSpc>
                        <a:spcAft>
                          <a:spcPts val="0"/>
                        </a:spcAft>
                      </a:pPr>
                      <a:r>
                        <a:rPr lang="fa-IR" sz="1400" b="1" dirty="0">
                          <a:effectLst/>
                          <a:cs typeface="B Mitra" pitchFamily="2" charset="-78"/>
                        </a:rPr>
                        <a:t>نام استان</a:t>
                      </a:r>
                      <a:endParaRPr lang="en-US" sz="1400" b="1" dirty="0">
                        <a:effectLst/>
                        <a:latin typeface="Calibri"/>
                        <a:ea typeface="Calibri"/>
                        <a:cs typeface="B Mitra" pitchFamily="2" charset="-78"/>
                      </a:endParaRPr>
                    </a:p>
                  </a:txBody>
                  <a:tcPr marL="6906" marR="6906" marT="0" marB="0" anchor="ctr"/>
                </a:tc>
                <a:tc>
                  <a:txBody>
                    <a:bodyPr/>
                    <a:lstStyle/>
                    <a:p>
                      <a:pPr algn="ctr" rtl="1">
                        <a:lnSpc>
                          <a:spcPct val="107000"/>
                        </a:lnSpc>
                        <a:spcAft>
                          <a:spcPts val="0"/>
                        </a:spcAft>
                      </a:pPr>
                      <a:r>
                        <a:rPr lang="fa-IR" sz="1400" b="1" dirty="0">
                          <a:effectLst/>
                          <a:cs typeface="B Mitra" pitchFamily="2" charset="-78"/>
                        </a:rPr>
                        <a:t>زنجان</a:t>
                      </a:r>
                      <a:endParaRPr lang="en-US" sz="1400" b="1" dirty="0">
                        <a:effectLst/>
                        <a:latin typeface="Calibri"/>
                        <a:ea typeface="Calibri"/>
                        <a:cs typeface="B Mitra" pitchFamily="2" charset="-78"/>
                      </a:endParaRPr>
                    </a:p>
                  </a:txBody>
                  <a:tcPr marL="6906" marR="6906" marT="0" marB="0" anchor="ctr"/>
                </a:tc>
              </a:tr>
              <a:tr h="5483905">
                <a:tc>
                  <a:txBody>
                    <a:bodyPr/>
                    <a:lstStyle/>
                    <a:p>
                      <a:pPr algn="ctr" rtl="1">
                        <a:lnSpc>
                          <a:spcPct val="107000"/>
                        </a:lnSpc>
                        <a:spcAft>
                          <a:spcPts val="0"/>
                        </a:spcAft>
                      </a:pPr>
                      <a:r>
                        <a:rPr lang="fa-IR" sz="1400" b="1" dirty="0">
                          <a:effectLst/>
                          <a:cs typeface="B Mitra" pitchFamily="2" charset="-78"/>
                        </a:rPr>
                        <a:t>تعداد و عنوان دستگاه های متصل به </a:t>
                      </a:r>
                      <a:r>
                        <a:rPr lang="en-US" sz="1400" b="1" dirty="0">
                          <a:effectLst/>
                          <a:cs typeface="B Mitra" pitchFamily="2" charset="-78"/>
                        </a:rPr>
                        <a:t>SDI </a:t>
                      </a:r>
                      <a:r>
                        <a:rPr lang="fa-IR" sz="1400" b="1" dirty="0" smtClean="0">
                          <a:effectLst/>
                          <a:cs typeface="B Mitra" pitchFamily="2" charset="-78"/>
                        </a:rPr>
                        <a:t>استان</a:t>
                      </a:r>
                      <a:endParaRPr lang="en-US" sz="1400" b="1" dirty="0" smtClean="0">
                        <a:effectLst/>
                        <a:cs typeface="B Mitra" pitchFamily="2" charset="-78"/>
                      </a:endParaRPr>
                    </a:p>
                    <a:p>
                      <a:pPr marL="0" marR="0" indent="0" algn="ctr" defTabSz="914400" rtl="1" eaLnBrk="1" fontAlgn="auto" latinLnBrk="0" hangingPunct="1">
                        <a:lnSpc>
                          <a:spcPct val="107000"/>
                        </a:lnSpc>
                        <a:spcBef>
                          <a:spcPts val="0"/>
                        </a:spcBef>
                        <a:spcAft>
                          <a:spcPts val="0"/>
                        </a:spcAft>
                        <a:buClrTx/>
                        <a:buSzTx/>
                        <a:buFontTx/>
                        <a:buNone/>
                        <a:tabLst/>
                        <a:defRPr/>
                      </a:pPr>
                      <a:r>
                        <a:rPr lang="en-US" sz="1400" b="1" dirty="0" smtClean="0">
                          <a:effectLst/>
                          <a:cs typeface="B Mitra" pitchFamily="2" charset="-78"/>
                        </a:rPr>
                        <a:t>)</a:t>
                      </a:r>
                      <a:r>
                        <a:rPr lang="fa-IR" sz="1400" b="1" dirty="0" smtClean="0">
                          <a:effectLst/>
                          <a:cs typeface="B Mitra" pitchFamily="2" charset="-78"/>
                        </a:rPr>
                        <a:t> 26دستگاه</a:t>
                      </a:r>
                      <a:r>
                        <a:rPr lang="en-US" sz="1400" b="1" dirty="0" smtClean="0">
                          <a:effectLst/>
                          <a:cs typeface="B Mitra" pitchFamily="2" charset="-78"/>
                        </a:rPr>
                        <a:t>(</a:t>
                      </a:r>
                      <a:endParaRPr lang="fa-IR" sz="1400" b="1" dirty="0" smtClean="0">
                        <a:effectLst/>
                        <a:cs typeface="B Mitra" pitchFamily="2" charset="-78"/>
                      </a:endParaRPr>
                    </a:p>
                    <a:p>
                      <a:pPr algn="r" rtl="1">
                        <a:lnSpc>
                          <a:spcPct val="107000"/>
                        </a:lnSpc>
                        <a:spcAft>
                          <a:spcPts val="0"/>
                        </a:spcAft>
                      </a:pPr>
                      <a:endParaRPr lang="en-US" sz="1400" b="1" dirty="0" smtClean="0">
                        <a:effectLst/>
                        <a:cs typeface="B Mitra" pitchFamily="2" charset="-78"/>
                      </a:endParaRPr>
                    </a:p>
                    <a:p>
                      <a:pPr algn="r" rtl="1">
                        <a:lnSpc>
                          <a:spcPct val="107000"/>
                        </a:lnSpc>
                        <a:spcAft>
                          <a:spcPts val="0"/>
                        </a:spcAft>
                      </a:pPr>
                      <a:r>
                        <a:rPr lang="fa-IR" sz="1400" b="1" dirty="0" smtClean="0">
                          <a:effectLst/>
                          <a:cs typeface="B Mitra" pitchFamily="2" charset="-78"/>
                        </a:rPr>
                        <a:t> </a:t>
                      </a:r>
                      <a:endParaRPr lang="en-US" sz="1400" b="1" dirty="0">
                        <a:effectLst/>
                        <a:latin typeface="Calibri"/>
                        <a:ea typeface="Calibri"/>
                        <a:cs typeface="B Mitra" pitchFamily="2" charset="-78"/>
                      </a:endParaRPr>
                    </a:p>
                  </a:txBody>
                  <a:tcPr marL="6906" marR="6906" marT="0" marB="0" anchor="ctr"/>
                </a:tc>
                <a:tc>
                  <a:txBody>
                    <a:bodyPr/>
                    <a:lstStyle/>
                    <a:p>
                      <a:pPr marL="0" lvl="0" indent="0" algn="r" rtl="1">
                        <a:lnSpc>
                          <a:spcPct val="107000"/>
                        </a:lnSpc>
                        <a:spcAft>
                          <a:spcPts val="0"/>
                        </a:spcAft>
                        <a:buFont typeface="+mj-lt"/>
                        <a:buNone/>
                      </a:pPr>
                      <a:r>
                        <a:rPr lang="en-US" sz="1400" b="1" dirty="0" smtClean="0">
                          <a:effectLst/>
                          <a:cs typeface="B Mitra" pitchFamily="2" charset="-78"/>
                        </a:rPr>
                        <a:t>.</a:t>
                      </a:r>
                      <a:r>
                        <a:rPr lang="fa-IR" sz="1400" b="1" dirty="0" smtClean="0">
                          <a:effectLst/>
                          <a:cs typeface="B Mitra" pitchFamily="2" charset="-78"/>
                        </a:rPr>
                        <a:t>مرکز </a:t>
                      </a:r>
                      <a:r>
                        <a:rPr lang="fa-IR" sz="1400" b="1" dirty="0">
                          <a:effectLst/>
                          <a:cs typeface="B Mitra" pitchFamily="2" charset="-78"/>
                        </a:rPr>
                        <a:t>تحقیقات و آموزش کشاورزی و منابع طبیعی</a:t>
                      </a:r>
                      <a:endParaRPr lang="en-US" sz="1400" b="1" dirty="0">
                        <a:effectLst/>
                        <a:cs typeface="B Mitra" pitchFamily="2" charset="-78"/>
                      </a:endParaRPr>
                    </a:p>
                    <a:p>
                      <a:pPr marL="0" lvl="0" indent="0" algn="r" rtl="1">
                        <a:lnSpc>
                          <a:spcPct val="107000"/>
                        </a:lnSpc>
                        <a:spcAft>
                          <a:spcPts val="0"/>
                        </a:spcAft>
                        <a:buFont typeface="+mj-lt"/>
                        <a:buNone/>
                      </a:pPr>
                      <a:r>
                        <a:rPr lang="en-US" sz="1400" b="1" dirty="0" smtClean="0">
                          <a:effectLst/>
                          <a:cs typeface="B Mitra" pitchFamily="2" charset="-78"/>
                        </a:rPr>
                        <a:t>.</a:t>
                      </a:r>
                      <a:r>
                        <a:rPr lang="fa-IR" sz="1400" b="1" dirty="0" smtClean="0">
                          <a:effectLst/>
                          <a:cs typeface="B Mitra" pitchFamily="2" charset="-78"/>
                        </a:rPr>
                        <a:t>شهرداری </a:t>
                      </a:r>
                      <a:r>
                        <a:rPr lang="fa-IR" sz="1400" b="1" dirty="0">
                          <a:effectLst/>
                          <a:cs typeface="B Mitra" pitchFamily="2" charset="-78"/>
                        </a:rPr>
                        <a:t>زنجان</a:t>
                      </a:r>
                      <a:endParaRPr lang="en-US" sz="1400" b="1" dirty="0">
                        <a:effectLst/>
                        <a:cs typeface="B Mitra" pitchFamily="2" charset="-78"/>
                      </a:endParaRPr>
                    </a:p>
                    <a:p>
                      <a:pPr marL="0" lvl="0" indent="0" algn="r" rtl="1">
                        <a:lnSpc>
                          <a:spcPct val="107000"/>
                        </a:lnSpc>
                        <a:spcAft>
                          <a:spcPts val="0"/>
                        </a:spcAft>
                        <a:buFont typeface="+mj-lt"/>
                        <a:buNone/>
                      </a:pPr>
                      <a:r>
                        <a:rPr lang="en-US" sz="1400" b="1" dirty="0" smtClean="0">
                          <a:effectLst/>
                          <a:cs typeface="B Mitra" pitchFamily="2" charset="-78"/>
                        </a:rPr>
                        <a:t>.</a:t>
                      </a:r>
                      <a:r>
                        <a:rPr lang="fa-IR" sz="1400" b="1" dirty="0" smtClean="0">
                          <a:effectLst/>
                          <a:cs typeface="B Mitra" pitchFamily="2" charset="-78"/>
                        </a:rPr>
                        <a:t>اداره </a:t>
                      </a:r>
                      <a:r>
                        <a:rPr lang="fa-IR" sz="1400" b="1" dirty="0">
                          <a:effectLst/>
                          <a:cs typeface="B Mitra" pitchFamily="2" charset="-78"/>
                        </a:rPr>
                        <a:t>کل حفاظت محیط زیست</a:t>
                      </a:r>
                      <a:endParaRPr lang="en-US" sz="1400" b="1" dirty="0">
                        <a:effectLst/>
                        <a:cs typeface="B Mitra" pitchFamily="2" charset="-78"/>
                      </a:endParaRPr>
                    </a:p>
                    <a:p>
                      <a:pPr marL="0" lvl="0" indent="0" algn="r" rtl="1">
                        <a:lnSpc>
                          <a:spcPct val="107000"/>
                        </a:lnSpc>
                        <a:spcAft>
                          <a:spcPts val="0"/>
                        </a:spcAft>
                        <a:buFont typeface="+mj-lt"/>
                        <a:buNone/>
                      </a:pPr>
                      <a:r>
                        <a:rPr lang="en-US" sz="1400" b="1" dirty="0" smtClean="0">
                          <a:effectLst/>
                          <a:cs typeface="B Mitra" pitchFamily="2" charset="-78"/>
                        </a:rPr>
                        <a:t>.</a:t>
                      </a:r>
                      <a:r>
                        <a:rPr lang="fa-IR" sz="1400" b="1" dirty="0" smtClean="0">
                          <a:effectLst/>
                          <a:cs typeface="B Mitra" pitchFamily="2" charset="-78"/>
                        </a:rPr>
                        <a:t>اداره </a:t>
                      </a:r>
                      <a:r>
                        <a:rPr lang="fa-IR" sz="1400" b="1" dirty="0">
                          <a:effectLst/>
                          <a:cs typeface="B Mitra" pitchFamily="2" charset="-78"/>
                        </a:rPr>
                        <a:t>کل جهاد کشاورزی</a:t>
                      </a:r>
                      <a:endParaRPr lang="en-US" sz="1400" b="1" dirty="0">
                        <a:effectLst/>
                        <a:cs typeface="B Mitra" pitchFamily="2" charset="-78"/>
                      </a:endParaRPr>
                    </a:p>
                    <a:p>
                      <a:pPr marL="0" lvl="0" indent="0" algn="r" rtl="1">
                        <a:lnSpc>
                          <a:spcPct val="107000"/>
                        </a:lnSpc>
                        <a:spcAft>
                          <a:spcPts val="0"/>
                        </a:spcAft>
                        <a:buFont typeface="+mj-lt"/>
                        <a:buNone/>
                      </a:pPr>
                      <a:r>
                        <a:rPr lang="en-US" sz="1400" b="1" dirty="0" smtClean="0">
                          <a:effectLst/>
                          <a:cs typeface="B Mitra" pitchFamily="2" charset="-78"/>
                        </a:rPr>
                        <a:t>.</a:t>
                      </a:r>
                      <a:r>
                        <a:rPr lang="fa-IR" sz="1400" b="1" dirty="0" smtClean="0">
                          <a:effectLst/>
                          <a:cs typeface="B Mitra" pitchFamily="2" charset="-78"/>
                        </a:rPr>
                        <a:t>اداره </a:t>
                      </a:r>
                      <a:r>
                        <a:rPr lang="fa-IR" sz="1400" b="1" dirty="0">
                          <a:effectLst/>
                          <a:cs typeface="B Mitra" pitchFamily="2" charset="-78"/>
                        </a:rPr>
                        <a:t>کل میراث فرهنگی، صنایع دستی و گردشگری</a:t>
                      </a:r>
                      <a:endParaRPr lang="en-US" sz="1400" b="1" dirty="0">
                        <a:effectLst/>
                        <a:cs typeface="B Mitra" pitchFamily="2" charset="-78"/>
                      </a:endParaRPr>
                    </a:p>
                    <a:p>
                      <a:pPr marL="0" lvl="0" indent="0" algn="r" rtl="1">
                        <a:lnSpc>
                          <a:spcPct val="107000"/>
                        </a:lnSpc>
                        <a:spcAft>
                          <a:spcPts val="0"/>
                        </a:spcAft>
                        <a:buFont typeface="+mj-lt"/>
                        <a:buNone/>
                      </a:pPr>
                      <a:r>
                        <a:rPr lang="en-US" sz="1400" b="1" dirty="0" smtClean="0">
                          <a:effectLst/>
                          <a:cs typeface="B Mitra" pitchFamily="2" charset="-78"/>
                        </a:rPr>
                        <a:t>.</a:t>
                      </a:r>
                      <a:r>
                        <a:rPr lang="fa-IR" sz="1400" b="1" dirty="0" smtClean="0">
                          <a:effectLst/>
                          <a:cs typeface="B Mitra" pitchFamily="2" charset="-78"/>
                        </a:rPr>
                        <a:t>اداره </a:t>
                      </a:r>
                      <a:r>
                        <a:rPr lang="fa-IR" sz="1400" b="1" dirty="0">
                          <a:effectLst/>
                          <a:cs typeface="B Mitra" pitchFamily="2" charset="-78"/>
                        </a:rPr>
                        <a:t>کل صنعت، معدن و تجارت</a:t>
                      </a:r>
                      <a:endParaRPr lang="en-US" sz="1400" b="1" dirty="0">
                        <a:effectLst/>
                        <a:cs typeface="B Mitra" pitchFamily="2" charset="-78"/>
                      </a:endParaRPr>
                    </a:p>
                    <a:p>
                      <a:pPr marL="0" lvl="0" indent="0" algn="r" rtl="1">
                        <a:lnSpc>
                          <a:spcPct val="107000"/>
                        </a:lnSpc>
                        <a:spcAft>
                          <a:spcPts val="0"/>
                        </a:spcAft>
                        <a:buFont typeface="+mj-lt"/>
                        <a:buNone/>
                      </a:pPr>
                      <a:r>
                        <a:rPr lang="en-US" sz="1400" b="1" dirty="0" smtClean="0">
                          <a:effectLst/>
                          <a:cs typeface="B Mitra" pitchFamily="2" charset="-78"/>
                        </a:rPr>
                        <a:t>.</a:t>
                      </a:r>
                      <a:r>
                        <a:rPr lang="fa-IR" sz="1400" b="1" dirty="0" smtClean="0">
                          <a:effectLst/>
                          <a:cs typeface="B Mitra" pitchFamily="2" charset="-78"/>
                        </a:rPr>
                        <a:t>اداره </a:t>
                      </a:r>
                      <a:r>
                        <a:rPr lang="fa-IR" sz="1400" b="1" dirty="0">
                          <a:effectLst/>
                          <a:cs typeface="B Mitra" pitchFamily="2" charset="-78"/>
                        </a:rPr>
                        <a:t>کل بنیاد مسکن انقلاب اسلامی</a:t>
                      </a:r>
                      <a:endParaRPr lang="en-US" sz="1400" b="1" dirty="0">
                        <a:effectLst/>
                        <a:cs typeface="B Mitra" pitchFamily="2" charset="-78"/>
                      </a:endParaRPr>
                    </a:p>
                    <a:p>
                      <a:pPr marL="0" lvl="0" indent="0" algn="r" rtl="1">
                        <a:lnSpc>
                          <a:spcPct val="107000"/>
                        </a:lnSpc>
                        <a:spcAft>
                          <a:spcPts val="0"/>
                        </a:spcAft>
                        <a:buFont typeface="+mj-lt"/>
                        <a:buNone/>
                      </a:pPr>
                      <a:r>
                        <a:rPr lang="en-US" sz="1400" b="1" dirty="0" smtClean="0">
                          <a:effectLst/>
                          <a:cs typeface="B Mitra" pitchFamily="2" charset="-78"/>
                        </a:rPr>
                        <a:t>.</a:t>
                      </a:r>
                      <a:r>
                        <a:rPr lang="fa-IR" sz="1400" b="1" dirty="0" smtClean="0">
                          <a:effectLst/>
                          <a:cs typeface="B Mitra" pitchFamily="2" charset="-78"/>
                        </a:rPr>
                        <a:t>اداره </a:t>
                      </a:r>
                      <a:r>
                        <a:rPr lang="fa-IR" sz="1400" b="1" dirty="0">
                          <a:effectLst/>
                          <a:cs typeface="B Mitra" pitchFamily="2" charset="-78"/>
                        </a:rPr>
                        <a:t>کل منابع طبیعی و آبخیز داری</a:t>
                      </a:r>
                      <a:endParaRPr lang="en-US" sz="1400" b="1" dirty="0">
                        <a:effectLst/>
                        <a:cs typeface="B Mitra" pitchFamily="2" charset="-78"/>
                      </a:endParaRPr>
                    </a:p>
                    <a:p>
                      <a:pPr marL="0" lvl="0" indent="0" algn="r" rtl="1">
                        <a:lnSpc>
                          <a:spcPct val="107000"/>
                        </a:lnSpc>
                        <a:spcAft>
                          <a:spcPts val="0"/>
                        </a:spcAft>
                        <a:buFont typeface="+mj-lt"/>
                        <a:buNone/>
                      </a:pPr>
                      <a:r>
                        <a:rPr lang="en-US" sz="1400" b="1" dirty="0" smtClean="0">
                          <a:effectLst/>
                          <a:cs typeface="B Mitra" pitchFamily="2" charset="-78"/>
                        </a:rPr>
                        <a:t>.</a:t>
                      </a:r>
                      <a:r>
                        <a:rPr lang="fa-IR" sz="1400" b="1" dirty="0" smtClean="0">
                          <a:effectLst/>
                          <a:cs typeface="B Mitra" pitchFamily="2" charset="-78"/>
                        </a:rPr>
                        <a:t>شرکت </a:t>
                      </a:r>
                      <a:r>
                        <a:rPr lang="fa-IR" sz="1400" b="1" dirty="0">
                          <a:effectLst/>
                          <a:cs typeface="B Mitra" pitchFamily="2" charset="-78"/>
                        </a:rPr>
                        <a:t>آب منطقه ای</a:t>
                      </a:r>
                      <a:endParaRPr lang="en-US" sz="1400" b="1" dirty="0">
                        <a:effectLst/>
                        <a:cs typeface="B Mitra" pitchFamily="2" charset="-78"/>
                      </a:endParaRPr>
                    </a:p>
                    <a:p>
                      <a:pPr marL="0" lvl="0" indent="0" algn="r" rtl="1">
                        <a:lnSpc>
                          <a:spcPct val="107000"/>
                        </a:lnSpc>
                        <a:spcAft>
                          <a:spcPts val="0"/>
                        </a:spcAft>
                        <a:buFont typeface="+mj-lt"/>
                        <a:buNone/>
                      </a:pPr>
                      <a:r>
                        <a:rPr lang="en-US" sz="1400" b="1" dirty="0" smtClean="0">
                          <a:effectLst/>
                          <a:cs typeface="B Mitra" pitchFamily="2" charset="-78"/>
                        </a:rPr>
                        <a:t>.</a:t>
                      </a:r>
                      <a:r>
                        <a:rPr lang="fa-IR" sz="1400" b="1" dirty="0" smtClean="0">
                          <a:effectLst/>
                          <a:cs typeface="B Mitra" pitchFamily="2" charset="-78"/>
                        </a:rPr>
                        <a:t>شرکت </a:t>
                      </a:r>
                      <a:r>
                        <a:rPr lang="fa-IR" sz="1400" b="1" dirty="0">
                          <a:effectLst/>
                          <a:cs typeface="B Mitra" pitchFamily="2" charset="-78"/>
                        </a:rPr>
                        <a:t>آب و فاضلاب</a:t>
                      </a:r>
                      <a:endParaRPr lang="en-US" sz="1400" b="1" dirty="0">
                        <a:effectLst/>
                        <a:cs typeface="B Mitra" pitchFamily="2" charset="-78"/>
                      </a:endParaRPr>
                    </a:p>
                    <a:p>
                      <a:pPr marL="0" lvl="0" indent="0" algn="r" rtl="1">
                        <a:lnSpc>
                          <a:spcPct val="107000"/>
                        </a:lnSpc>
                        <a:spcAft>
                          <a:spcPts val="0"/>
                        </a:spcAft>
                        <a:buFont typeface="+mj-lt"/>
                        <a:buNone/>
                      </a:pPr>
                      <a:r>
                        <a:rPr lang="en-US" sz="1400" b="1" dirty="0" smtClean="0">
                          <a:effectLst/>
                          <a:cs typeface="B Mitra" pitchFamily="2" charset="-78"/>
                        </a:rPr>
                        <a:t>.</a:t>
                      </a:r>
                      <a:r>
                        <a:rPr lang="fa-IR" sz="1400" b="1" dirty="0" smtClean="0">
                          <a:effectLst/>
                          <a:cs typeface="B Mitra" pitchFamily="2" charset="-78"/>
                        </a:rPr>
                        <a:t>شرکت </a:t>
                      </a:r>
                      <a:r>
                        <a:rPr lang="fa-IR" sz="1400" b="1" dirty="0">
                          <a:effectLst/>
                          <a:cs typeface="B Mitra" pitchFamily="2" charset="-78"/>
                        </a:rPr>
                        <a:t>برق منطقه ای</a:t>
                      </a:r>
                      <a:endParaRPr lang="en-US" sz="1400" b="1" dirty="0">
                        <a:effectLst/>
                        <a:cs typeface="B Mitra" pitchFamily="2" charset="-78"/>
                      </a:endParaRPr>
                    </a:p>
                    <a:p>
                      <a:pPr marL="0" lvl="0" indent="0" algn="r" rtl="1">
                        <a:lnSpc>
                          <a:spcPct val="107000"/>
                        </a:lnSpc>
                        <a:spcAft>
                          <a:spcPts val="0"/>
                        </a:spcAft>
                        <a:buFont typeface="+mj-lt"/>
                        <a:buNone/>
                      </a:pPr>
                      <a:r>
                        <a:rPr lang="en-US" sz="1400" b="1" dirty="0" smtClean="0">
                          <a:effectLst/>
                          <a:cs typeface="B Mitra" pitchFamily="2" charset="-78"/>
                        </a:rPr>
                        <a:t>.</a:t>
                      </a:r>
                      <a:r>
                        <a:rPr lang="fa-IR" sz="1400" b="1" dirty="0" smtClean="0">
                          <a:effectLst/>
                          <a:cs typeface="B Mitra" pitchFamily="2" charset="-78"/>
                        </a:rPr>
                        <a:t>شرکت </a:t>
                      </a:r>
                      <a:r>
                        <a:rPr lang="fa-IR" sz="1400" b="1" dirty="0">
                          <a:effectLst/>
                          <a:cs typeface="B Mitra" pitchFamily="2" charset="-78"/>
                        </a:rPr>
                        <a:t>توزیع نیروی برق</a:t>
                      </a:r>
                      <a:endParaRPr lang="en-US" sz="1400" b="1" dirty="0">
                        <a:effectLst/>
                        <a:cs typeface="B Mitra" pitchFamily="2" charset="-78"/>
                      </a:endParaRPr>
                    </a:p>
                    <a:p>
                      <a:pPr marL="0" lvl="0" indent="0" algn="r" rtl="1">
                        <a:lnSpc>
                          <a:spcPct val="107000"/>
                        </a:lnSpc>
                        <a:spcAft>
                          <a:spcPts val="0"/>
                        </a:spcAft>
                        <a:buFont typeface="+mj-lt"/>
                        <a:buNone/>
                      </a:pPr>
                      <a:r>
                        <a:rPr lang="en-US" sz="1400" b="1" dirty="0" smtClean="0">
                          <a:effectLst/>
                          <a:cs typeface="B Mitra" pitchFamily="2" charset="-78"/>
                        </a:rPr>
                        <a:t>.</a:t>
                      </a:r>
                      <a:r>
                        <a:rPr lang="fa-IR" sz="1400" b="1" dirty="0" smtClean="0">
                          <a:effectLst/>
                          <a:cs typeface="B Mitra" pitchFamily="2" charset="-78"/>
                        </a:rPr>
                        <a:t>شرکت </a:t>
                      </a:r>
                      <a:r>
                        <a:rPr lang="fa-IR" sz="1400" b="1" dirty="0">
                          <a:effectLst/>
                          <a:cs typeface="B Mitra" pitchFamily="2" charset="-78"/>
                        </a:rPr>
                        <a:t>گاز</a:t>
                      </a:r>
                      <a:endParaRPr lang="en-US" sz="1400" b="1" dirty="0">
                        <a:effectLst/>
                        <a:cs typeface="B Mitra" pitchFamily="2" charset="-78"/>
                      </a:endParaRPr>
                    </a:p>
                    <a:p>
                      <a:pPr marL="0" lvl="0" indent="0" algn="r" rtl="1">
                        <a:lnSpc>
                          <a:spcPct val="107000"/>
                        </a:lnSpc>
                        <a:spcAft>
                          <a:spcPts val="0"/>
                        </a:spcAft>
                        <a:buFont typeface="+mj-lt"/>
                        <a:buNone/>
                      </a:pPr>
                      <a:r>
                        <a:rPr lang="en-US" sz="1400" b="1" dirty="0" smtClean="0">
                          <a:effectLst/>
                          <a:cs typeface="B Mitra" pitchFamily="2" charset="-78"/>
                        </a:rPr>
                        <a:t>.</a:t>
                      </a:r>
                      <a:r>
                        <a:rPr lang="fa-IR" sz="1400" b="1" dirty="0" smtClean="0">
                          <a:effectLst/>
                          <a:cs typeface="B Mitra" pitchFamily="2" charset="-78"/>
                        </a:rPr>
                        <a:t>شرکت </a:t>
                      </a:r>
                      <a:r>
                        <a:rPr lang="fa-IR" sz="1400" b="1" dirty="0">
                          <a:effectLst/>
                          <a:cs typeface="B Mitra" pitchFamily="2" charset="-78"/>
                        </a:rPr>
                        <a:t>شهرک های صنعتی</a:t>
                      </a:r>
                      <a:endParaRPr lang="en-US" sz="1400" b="1" dirty="0">
                        <a:effectLst/>
                        <a:cs typeface="B Mitra" pitchFamily="2" charset="-78"/>
                      </a:endParaRPr>
                    </a:p>
                    <a:p>
                      <a:pPr marL="0" lvl="0" indent="0" algn="r" rtl="1">
                        <a:lnSpc>
                          <a:spcPct val="107000"/>
                        </a:lnSpc>
                        <a:spcAft>
                          <a:spcPts val="0"/>
                        </a:spcAft>
                        <a:buFont typeface="+mj-lt"/>
                        <a:buNone/>
                      </a:pPr>
                      <a:r>
                        <a:rPr lang="en-US" sz="1400" b="1" dirty="0" smtClean="0">
                          <a:effectLst/>
                          <a:cs typeface="B Mitra" pitchFamily="2" charset="-78"/>
                        </a:rPr>
                        <a:t>.</a:t>
                      </a:r>
                      <a:r>
                        <a:rPr lang="fa-IR" sz="1400" b="1" dirty="0" smtClean="0">
                          <a:effectLst/>
                          <a:cs typeface="B Mitra" pitchFamily="2" charset="-78"/>
                        </a:rPr>
                        <a:t>اداره </a:t>
                      </a:r>
                      <a:r>
                        <a:rPr lang="fa-IR" sz="1400" b="1" dirty="0">
                          <a:effectLst/>
                          <a:cs typeface="B Mitra" pitchFamily="2" charset="-78"/>
                        </a:rPr>
                        <a:t>کل راه و شهرسازی</a:t>
                      </a:r>
                      <a:endParaRPr lang="en-US" sz="1400" b="1" dirty="0">
                        <a:effectLst/>
                        <a:cs typeface="B Mitra" pitchFamily="2" charset="-78"/>
                      </a:endParaRPr>
                    </a:p>
                    <a:p>
                      <a:pPr marL="0" lvl="0" indent="0" algn="r" rtl="1">
                        <a:lnSpc>
                          <a:spcPct val="107000"/>
                        </a:lnSpc>
                        <a:spcAft>
                          <a:spcPts val="0"/>
                        </a:spcAft>
                        <a:buFont typeface="+mj-lt"/>
                        <a:buNone/>
                      </a:pPr>
                      <a:r>
                        <a:rPr lang="en-US" sz="1400" b="1" dirty="0" smtClean="0">
                          <a:effectLst/>
                          <a:cs typeface="B Mitra" pitchFamily="2" charset="-78"/>
                        </a:rPr>
                        <a:t>.</a:t>
                      </a:r>
                      <a:r>
                        <a:rPr lang="fa-IR" sz="1400" b="1" dirty="0" smtClean="0">
                          <a:effectLst/>
                          <a:cs typeface="B Mitra" pitchFamily="2" charset="-78"/>
                        </a:rPr>
                        <a:t>اداره </a:t>
                      </a:r>
                      <a:r>
                        <a:rPr lang="fa-IR" sz="1400" b="1" dirty="0">
                          <a:effectLst/>
                          <a:cs typeface="B Mitra" pitchFamily="2" charset="-78"/>
                        </a:rPr>
                        <a:t>کل راهداری و حمل و نقل جاده ای</a:t>
                      </a:r>
                      <a:endParaRPr lang="en-US" sz="1400" b="1" dirty="0">
                        <a:effectLst/>
                        <a:cs typeface="B Mitra" pitchFamily="2" charset="-78"/>
                      </a:endParaRPr>
                    </a:p>
                    <a:p>
                      <a:pPr marL="0" lvl="0" indent="0" algn="r" rtl="1">
                        <a:lnSpc>
                          <a:spcPct val="107000"/>
                        </a:lnSpc>
                        <a:spcAft>
                          <a:spcPts val="0"/>
                        </a:spcAft>
                        <a:buFont typeface="+mj-lt"/>
                        <a:buNone/>
                      </a:pPr>
                      <a:r>
                        <a:rPr lang="en-US" sz="1400" b="1" dirty="0" smtClean="0">
                          <a:effectLst/>
                          <a:cs typeface="B Mitra" pitchFamily="2" charset="-78"/>
                        </a:rPr>
                        <a:t>.</a:t>
                      </a:r>
                      <a:r>
                        <a:rPr lang="fa-IR" sz="1400" b="1" dirty="0" smtClean="0">
                          <a:effectLst/>
                          <a:cs typeface="B Mitra" pitchFamily="2" charset="-78"/>
                        </a:rPr>
                        <a:t>استانداری</a:t>
                      </a:r>
                      <a:endParaRPr lang="en-US" sz="1400" b="1" dirty="0">
                        <a:effectLst/>
                        <a:cs typeface="B Mitra" pitchFamily="2" charset="-78"/>
                      </a:endParaRPr>
                    </a:p>
                    <a:p>
                      <a:pPr marL="0" lvl="0" indent="0" algn="r" rtl="1">
                        <a:lnSpc>
                          <a:spcPct val="107000"/>
                        </a:lnSpc>
                        <a:spcAft>
                          <a:spcPts val="0"/>
                        </a:spcAft>
                        <a:buFont typeface="+mj-lt"/>
                        <a:buNone/>
                      </a:pPr>
                      <a:r>
                        <a:rPr lang="en-US" sz="1400" b="1" dirty="0" smtClean="0">
                          <a:effectLst/>
                          <a:cs typeface="B Mitra" pitchFamily="2" charset="-78"/>
                        </a:rPr>
                        <a:t>.</a:t>
                      </a:r>
                      <a:r>
                        <a:rPr lang="fa-IR" sz="1400" b="1" dirty="0" smtClean="0">
                          <a:effectLst/>
                          <a:cs typeface="B Mitra" pitchFamily="2" charset="-78"/>
                        </a:rPr>
                        <a:t>راه </a:t>
                      </a:r>
                      <a:r>
                        <a:rPr lang="fa-IR" sz="1400" b="1" dirty="0">
                          <a:effectLst/>
                          <a:cs typeface="B Mitra" pitchFamily="2" charset="-78"/>
                        </a:rPr>
                        <a:t>آهن</a:t>
                      </a:r>
                      <a:endParaRPr lang="en-US" sz="1400" b="1" dirty="0">
                        <a:effectLst/>
                        <a:cs typeface="B Mitra" pitchFamily="2" charset="-78"/>
                      </a:endParaRPr>
                    </a:p>
                    <a:p>
                      <a:pPr marL="0" lvl="0" indent="0" algn="r" rtl="1">
                        <a:lnSpc>
                          <a:spcPct val="107000"/>
                        </a:lnSpc>
                        <a:spcAft>
                          <a:spcPts val="0"/>
                        </a:spcAft>
                        <a:buFont typeface="+mj-lt"/>
                        <a:buNone/>
                      </a:pPr>
                      <a:r>
                        <a:rPr lang="en-US" sz="1400" b="1" dirty="0" smtClean="0">
                          <a:effectLst/>
                          <a:cs typeface="B Mitra" pitchFamily="2" charset="-78"/>
                        </a:rPr>
                        <a:t>.</a:t>
                      </a:r>
                      <a:r>
                        <a:rPr lang="fa-IR" sz="1400" b="1" dirty="0" smtClean="0">
                          <a:effectLst/>
                          <a:cs typeface="B Mitra" pitchFamily="2" charset="-78"/>
                        </a:rPr>
                        <a:t>دانشگاه </a:t>
                      </a:r>
                      <a:r>
                        <a:rPr lang="fa-IR" sz="1400" b="1" dirty="0">
                          <a:effectLst/>
                          <a:cs typeface="B Mitra" pitchFamily="2" charset="-78"/>
                        </a:rPr>
                        <a:t>علوم پزشکی و خدمات درمانی</a:t>
                      </a:r>
                      <a:endParaRPr lang="en-US" sz="1400" b="1" dirty="0">
                        <a:effectLst/>
                        <a:cs typeface="B Mitra" pitchFamily="2" charset="-78"/>
                      </a:endParaRPr>
                    </a:p>
                    <a:p>
                      <a:pPr marL="0" lvl="0" indent="0" algn="r" rtl="1">
                        <a:lnSpc>
                          <a:spcPct val="107000"/>
                        </a:lnSpc>
                        <a:spcAft>
                          <a:spcPts val="0"/>
                        </a:spcAft>
                        <a:buFont typeface="+mj-lt"/>
                        <a:buNone/>
                      </a:pPr>
                      <a:r>
                        <a:rPr lang="en-US" sz="1400" b="1" dirty="0" smtClean="0">
                          <a:effectLst/>
                          <a:cs typeface="B Mitra" pitchFamily="2" charset="-78"/>
                        </a:rPr>
                        <a:t>.</a:t>
                      </a:r>
                      <a:r>
                        <a:rPr lang="fa-IR" sz="1400" b="1" dirty="0" smtClean="0">
                          <a:effectLst/>
                          <a:cs typeface="B Mitra" pitchFamily="2" charset="-78"/>
                        </a:rPr>
                        <a:t>اداره </a:t>
                      </a:r>
                      <a:r>
                        <a:rPr lang="fa-IR" sz="1400" b="1" dirty="0">
                          <a:effectLst/>
                          <a:cs typeface="B Mitra" pitchFamily="2" charset="-78"/>
                        </a:rPr>
                        <a:t>کل اوقاف و امور خیریه</a:t>
                      </a:r>
                      <a:endParaRPr lang="en-US" sz="1400" b="1" dirty="0">
                        <a:effectLst/>
                        <a:cs typeface="B Mitra" pitchFamily="2" charset="-78"/>
                      </a:endParaRPr>
                    </a:p>
                    <a:p>
                      <a:pPr marL="0" lvl="0" indent="0" algn="r" rtl="1">
                        <a:lnSpc>
                          <a:spcPct val="107000"/>
                        </a:lnSpc>
                        <a:spcAft>
                          <a:spcPts val="0"/>
                        </a:spcAft>
                        <a:buFont typeface="+mj-lt"/>
                        <a:buNone/>
                      </a:pPr>
                      <a:r>
                        <a:rPr lang="en-US" sz="1400" b="1" dirty="0" smtClean="0">
                          <a:effectLst/>
                          <a:cs typeface="B Mitra" pitchFamily="2" charset="-78"/>
                        </a:rPr>
                        <a:t>.</a:t>
                      </a:r>
                      <a:r>
                        <a:rPr lang="fa-IR" sz="1400" b="1" dirty="0" smtClean="0">
                          <a:effectLst/>
                          <a:cs typeface="B Mitra" pitchFamily="2" charset="-78"/>
                        </a:rPr>
                        <a:t>اداره </a:t>
                      </a:r>
                      <a:r>
                        <a:rPr lang="fa-IR" sz="1400" b="1" dirty="0">
                          <a:effectLst/>
                          <a:cs typeface="B Mitra" pitchFamily="2" charset="-78"/>
                        </a:rPr>
                        <a:t>کل نوسازی، توسعه و تجهیز مدارس</a:t>
                      </a:r>
                      <a:endParaRPr lang="en-US" sz="1400" b="1" dirty="0">
                        <a:effectLst/>
                        <a:cs typeface="B Mitra" pitchFamily="2" charset="-78"/>
                      </a:endParaRPr>
                    </a:p>
                    <a:p>
                      <a:pPr marL="0" lvl="0" indent="0" algn="r" rtl="1">
                        <a:lnSpc>
                          <a:spcPct val="107000"/>
                        </a:lnSpc>
                        <a:spcAft>
                          <a:spcPts val="0"/>
                        </a:spcAft>
                        <a:buFont typeface="+mj-lt"/>
                        <a:buNone/>
                      </a:pPr>
                      <a:r>
                        <a:rPr lang="en-US" sz="1400" b="1" dirty="0" smtClean="0">
                          <a:effectLst/>
                          <a:cs typeface="B Mitra" pitchFamily="2" charset="-78"/>
                        </a:rPr>
                        <a:t>.</a:t>
                      </a:r>
                      <a:r>
                        <a:rPr lang="fa-IR" sz="1400" b="1" dirty="0" smtClean="0">
                          <a:effectLst/>
                          <a:cs typeface="B Mitra" pitchFamily="2" charset="-78"/>
                        </a:rPr>
                        <a:t>فرودگاه</a:t>
                      </a:r>
                      <a:endParaRPr lang="en-US" sz="1400" b="1" dirty="0" smtClean="0">
                        <a:effectLst/>
                        <a:cs typeface="B Mitra" pitchFamily="2" charset="-78"/>
                      </a:endParaRPr>
                    </a:p>
                    <a:p>
                      <a:pPr marL="0" lvl="0" indent="0" algn="r" rtl="1">
                        <a:lnSpc>
                          <a:spcPct val="107000"/>
                        </a:lnSpc>
                        <a:spcAft>
                          <a:spcPts val="0"/>
                        </a:spcAft>
                        <a:buFont typeface="+mj-lt"/>
                        <a:buNone/>
                      </a:pPr>
                      <a:r>
                        <a:rPr lang="en-US" sz="1400" b="1" dirty="0" smtClean="0">
                          <a:effectLst/>
                          <a:cs typeface="B Mitra" pitchFamily="2" charset="-78"/>
                        </a:rPr>
                        <a:t>.</a:t>
                      </a:r>
                      <a:r>
                        <a:rPr lang="fa-IR" sz="1400" b="1" dirty="0" smtClean="0">
                          <a:effectLst/>
                          <a:cs typeface="B Mitra" pitchFamily="2" charset="-78"/>
                        </a:rPr>
                        <a:t>اداره کل ارتباطات زیرساخت</a:t>
                      </a:r>
                    </a:p>
                    <a:p>
                      <a:pPr marL="0" lvl="0" indent="0" algn="r" rtl="1">
                        <a:lnSpc>
                          <a:spcPct val="107000"/>
                        </a:lnSpc>
                        <a:spcAft>
                          <a:spcPts val="0"/>
                        </a:spcAft>
                        <a:buFont typeface="+mj-lt"/>
                        <a:buNone/>
                      </a:pPr>
                      <a:r>
                        <a:rPr lang="en-US" sz="1400" b="1" dirty="0" smtClean="0">
                          <a:effectLst/>
                          <a:cs typeface="B Mitra" pitchFamily="2" charset="-78"/>
                        </a:rPr>
                        <a:t>.</a:t>
                      </a:r>
                      <a:r>
                        <a:rPr lang="fa-IR" sz="1400" b="1" dirty="0" smtClean="0">
                          <a:effectLst/>
                          <a:cs typeface="B Mitra" pitchFamily="2" charset="-78"/>
                        </a:rPr>
                        <a:t>شرکت مخابرات استان زنجان</a:t>
                      </a:r>
                    </a:p>
                    <a:p>
                      <a:pPr marL="0" lvl="0" indent="0" algn="r" rtl="1">
                        <a:lnSpc>
                          <a:spcPct val="107000"/>
                        </a:lnSpc>
                        <a:spcAft>
                          <a:spcPts val="0"/>
                        </a:spcAft>
                        <a:buFont typeface="+mj-lt"/>
                        <a:buNone/>
                      </a:pPr>
                      <a:r>
                        <a:rPr lang="en-US" sz="1400" b="1" dirty="0" smtClean="0">
                          <a:effectLst/>
                          <a:cs typeface="B Mitra" pitchFamily="2" charset="-78"/>
                        </a:rPr>
                        <a:t>.</a:t>
                      </a:r>
                      <a:r>
                        <a:rPr lang="fa-IR" sz="1400" b="1" dirty="0" smtClean="0">
                          <a:effectLst/>
                          <a:cs typeface="B Mitra" pitchFamily="2" charset="-78"/>
                        </a:rPr>
                        <a:t>شرکت خطوط لوله و مخابرات نفت</a:t>
                      </a:r>
                    </a:p>
                  </a:txBody>
                  <a:tcPr marL="6906" marR="6906" marT="0" marB="0" anchor="ctr"/>
                </a:tc>
              </a:tr>
            </a:tbl>
          </a:graphicData>
        </a:graphic>
      </p:graphicFrame>
    </p:spTree>
    <p:extLst>
      <p:ext uri="{BB962C8B-B14F-4D97-AF65-F5344CB8AC3E}">
        <p14:creationId xmlns:p14="http://schemas.microsoft.com/office/powerpoint/2010/main" val="1939347633"/>
      </p:ext>
    </p:extLst>
  </p:cSld>
  <p:clrMapOvr>
    <a:masterClrMapping/>
  </p:clrMapOvr>
  <p:transition spd="slow">
    <p:blinds/>
  </p:transition>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21" name="Shape 358"/>
          <p:cNvSpPr>
            <a:spLocks noGrp="1"/>
          </p:cNvSpPr>
          <p:nvPr>
            <p:ph type="sldNum" idx="10"/>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1400">
                <a:solidFill>
                  <a:srgbClr val="000000"/>
                </a:solidFill>
                <a:latin typeface="Arial" charset="0"/>
                <a:cs typeface="Arial" charset="0"/>
                <a:sym typeface="Arial" charset="0"/>
              </a:defRPr>
            </a:lvl1pPr>
            <a:lvl2pPr marL="742950" indent="-285750">
              <a:defRPr sz="1400">
                <a:solidFill>
                  <a:srgbClr val="000000"/>
                </a:solidFill>
                <a:latin typeface="Arial" charset="0"/>
                <a:cs typeface="Arial" charset="0"/>
                <a:sym typeface="Arial" charset="0"/>
              </a:defRPr>
            </a:lvl2pPr>
            <a:lvl3pPr marL="1143000" indent="-228600">
              <a:defRPr sz="1400">
                <a:solidFill>
                  <a:srgbClr val="000000"/>
                </a:solidFill>
                <a:latin typeface="Arial" charset="0"/>
                <a:cs typeface="Arial" charset="0"/>
                <a:sym typeface="Arial" charset="0"/>
              </a:defRPr>
            </a:lvl3pPr>
            <a:lvl4pPr marL="1600200" indent="-228600">
              <a:defRPr sz="1400">
                <a:solidFill>
                  <a:srgbClr val="000000"/>
                </a:solidFill>
                <a:latin typeface="Arial" charset="0"/>
                <a:cs typeface="Arial" charset="0"/>
                <a:sym typeface="Arial" charset="0"/>
              </a:defRPr>
            </a:lvl4pPr>
            <a:lvl5pPr marL="2057400" indent="-228600">
              <a:defRPr sz="1400">
                <a:solidFill>
                  <a:srgbClr val="000000"/>
                </a:solidFill>
                <a:latin typeface="Arial" charset="0"/>
                <a:cs typeface="Arial" charset="0"/>
                <a:sym typeface="Arial" charset="0"/>
              </a:defRPr>
            </a:lvl5pPr>
            <a:lvl6pPr marL="2514600" indent="-228600" eaLnBrk="0" fontAlgn="base" hangingPunct="0">
              <a:spcBef>
                <a:spcPct val="0"/>
              </a:spcBef>
              <a:spcAft>
                <a:spcPct val="0"/>
              </a:spcAft>
              <a:defRPr sz="1400">
                <a:solidFill>
                  <a:srgbClr val="000000"/>
                </a:solidFill>
                <a:latin typeface="Arial" charset="0"/>
                <a:cs typeface="Arial" charset="0"/>
                <a:sym typeface="Arial" charset="0"/>
              </a:defRPr>
            </a:lvl6pPr>
            <a:lvl7pPr marL="2971800" indent="-228600" eaLnBrk="0" fontAlgn="base" hangingPunct="0">
              <a:spcBef>
                <a:spcPct val="0"/>
              </a:spcBef>
              <a:spcAft>
                <a:spcPct val="0"/>
              </a:spcAft>
              <a:defRPr sz="1400">
                <a:solidFill>
                  <a:srgbClr val="000000"/>
                </a:solidFill>
                <a:latin typeface="Arial" charset="0"/>
                <a:cs typeface="Arial" charset="0"/>
                <a:sym typeface="Arial" charset="0"/>
              </a:defRPr>
            </a:lvl7pPr>
            <a:lvl8pPr marL="3429000" indent="-228600" eaLnBrk="0" fontAlgn="base" hangingPunct="0">
              <a:spcBef>
                <a:spcPct val="0"/>
              </a:spcBef>
              <a:spcAft>
                <a:spcPct val="0"/>
              </a:spcAft>
              <a:defRPr sz="1400">
                <a:solidFill>
                  <a:srgbClr val="000000"/>
                </a:solidFill>
                <a:latin typeface="Arial" charset="0"/>
                <a:cs typeface="Arial" charset="0"/>
                <a:sym typeface="Arial" charset="0"/>
              </a:defRPr>
            </a:lvl8pPr>
            <a:lvl9pPr marL="3886200" indent="-228600" eaLnBrk="0" fontAlgn="base" hangingPunct="0">
              <a:spcBef>
                <a:spcPct val="0"/>
              </a:spcBef>
              <a:spcAft>
                <a:spcPct val="0"/>
              </a:spcAft>
              <a:defRPr sz="1400">
                <a:solidFill>
                  <a:srgbClr val="000000"/>
                </a:solidFill>
                <a:latin typeface="Arial" charset="0"/>
                <a:cs typeface="Arial" charset="0"/>
                <a:sym typeface="Arial" charset="0"/>
              </a:defRPr>
            </a:lvl9pPr>
          </a:lstStyle>
          <a:p>
            <a:fld id="{F0C1367E-2ED1-45EC-A971-AB106FE6C758}" type="slidenum">
              <a:rPr lang="fa-IR" altLang="fa-IR"/>
              <a:pPr/>
              <a:t>10</a:t>
            </a:fld>
            <a:endParaRPr lang="fa-IR" altLang="fa-IR"/>
          </a:p>
        </p:txBody>
      </p:sp>
      <p:sp>
        <p:nvSpPr>
          <p:cNvPr id="20" name="Rectangle 19">
            <a:hlinkClick r:id="rId3" action="ppaction://hlinksldjump"/>
          </p:cNvPr>
          <p:cNvSpPr/>
          <p:nvPr/>
        </p:nvSpPr>
        <p:spPr>
          <a:xfrm>
            <a:off x="-61913" y="6176435"/>
            <a:ext cx="1641476" cy="590551"/>
          </a:xfrm>
          <a:prstGeom prst="rect">
            <a:avLst/>
          </a:prstGeom>
          <a:solidFill>
            <a:srgbClr val="FF9800"/>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0" fontAlgn="base" hangingPunct="0">
              <a:spcBef>
                <a:spcPct val="0"/>
              </a:spcBef>
              <a:spcAft>
                <a:spcPct val="0"/>
              </a:spcAft>
              <a:defRPr/>
            </a:pPr>
            <a:endParaRPr lang="en-US" sz="1400">
              <a:solidFill>
                <a:srgbClr val="FFFFFF"/>
              </a:solidFill>
              <a:sym typeface="Arial" panose="020B0604020202020204" pitchFamily="34" charset="0"/>
            </a:endParaRPr>
          </a:p>
        </p:txBody>
      </p:sp>
      <p:sp>
        <p:nvSpPr>
          <p:cNvPr id="7" name="Shape 361"/>
          <p:cNvSpPr>
            <a:spLocks noChangeArrowheads="1"/>
          </p:cNvSpPr>
          <p:nvPr/>
        </p:nvSpPr>
        <p:spPr bwMode="auto">
          <a:xfrm flipH="1">
            <a:off x="2667001" y="0"/>
            <a:ext cx="6476999" cy="561641"/>
          </a:xfrm>
          <a:prstGeom prst="rect">
            <a:avLst/>
          </a:prstGeom>
          <a:solidFill>
            <a:srgbClr val="FF9800"/>
          </a:solidFill>
          <a:ln>
            <a:noFill/>
          </a:ln>
          <a:extLst>
            <a:ext uri="{91240B29-F687-4F45-9708-019B960494DF}">
              <a14:hiddenLine xmlns:a14="http://schemas.microsoft.com/office/drawing/2010/main" w="9525">
                <a:solidFill>
                  <a:srgbClr val="000000"/>
                </a:solidFill>
                <a:miter lim="800000"/>
                <a:headEnd/>
                <a:tailEnd/>
              </a14:hiddenLine>
            </a:ext>
          </a:extLst>
        </p:spPr>
        <p:txBody>
          <a:bodyPr lIns="91425" tIns="91425" rIns="91425" bIns="91425" anchor="ctr"/>
          <a:lstStyle>
            <a:lvl1pPr>
              <a:defRPr sz="1400">
                <a:solidFill>
                  <a:srgbClr val="000000"/>
                </a:solidFill>
                <a:latin typeface="Arial" charset="0"/>
                <a:cs typeface="Arial" charset="0"/>
                <a:sym typeface="Arial" charset="0"/>
              </a:defRPr>
            </a:lvl1pPr>
            <a:lvl2pPr marL="742950" indent="-285750">
              <a:defRPr sz="1400">
                <a:solidFill>
                  <a:srgbClr val="000000"/>
                </a:solidFill>
                <a:latin typeface="Arial" charset="0"/>
                <a:cs typeface="Arial" charset="0"/>
                <a:sym typeface="Arial" charset="0"/>
              </a:defRPr>
            </a:lvl2pPr>
            <a:lvl3pPr marL="1143000" indent="-228600">
              <a:defRPr sz="1400">
                <a:solidFill>
                  <a:srgbClr val="000000"/>
                </a:solidFill>
                <a:latin typeface="Arial" charset="0"/>
                <a:cs typeface="Arial" charset="0"/>
                <a:sym typeface="Arial" charset="0"/>
              </a:defRPr>
            </a:lvl3pPr>
            <a:lvl4pPr marL="1600200" indent="-228600">
              <a:defRPr sz="1400">
                <a:solidFill>
                  <a:srgbClr val="000000"/>
                </a:solidFill>
                <a:latin typeface="Arial" charset="0"/>
                <a:cs typeface="Arial" charset="0"/>
                <a:sym typeface="Arial" charset="0"/>
              </a:defRPr>
            </a:lvl4pPr>
            <a:lvl5pPr marL="2057400" indent="-228600">
              <a:defRPr sz="1400">
                <a:solidFill>
                  <a:srgbClr val="000000"/>
                </a:solidFill>
                <a:latin typeface="Arial" charset="0"/>
                <a:cs typeface="Arial" charset="0"/>
                <a:sym typeface="Arial" charset="0"/>
              </a:defRPr>
            </a:lvl5pPr>
            <a:lvl6pPr marL="2514600" indent="-228600" eaLnBrk="0" fontAlgn="base" hangingPunct="0">
              <a:spcBef>
                <a:spcPct val="0"/>
              </a:spcBef>
              <a:spcAft>
                <a:spcPct val="0"/>
              </a:spcAft>
              <a:defRPr sz="1400">
                <a:solidFill>
                  <a:srgbClr val="000000"/>
                </a:solidFill>
                <a:latin typeface="Arial" charset="0"/>
                <a:cs typeface="Arial" charset="0"/>
                <a:sym typeface="Arial" charset="0"/>
              </a:defRPr>
            </a:lvl6pPr>
            <a:lvl7pPr marL="2971800" indent="-228600" eaLnBrk="0" fontAlgn="base" hangingPunct="0">
              <a:spcBef>
                <a:spcPct val="0"/>
              </a:spcBef>
              <a:spcAft>
                <a:spcPct val="0"/>
              </a:spcAft>
              <a:defRPr sz="1400">
                <a:solidFill>
                  <a:srgbClr val="000000"/>
                </a:solidFill>
                <a:latin typeface="Arial" charset="0"/>
                <a:cs typeface="Arial" charset="0"/>
                <a:sym typeface="Arial" charset="0"/>
              </a:defRPr>
            </a:lvl7pPr>
            <a:lvl8pPr marL="3429000" indent="-228600" eaLnBrk="0" fontAlgn="base" hangingPunct="0">
              <a:spcBef>
                <a:spcPct val="0"/>
              </a:spcBef>
              <a:spcAft>
                <a:spcPct val="0"/>
              </a:spcAft>
              <a:defRPr sz="1400">
                <a:solidFill>
                  <a:srgbClr val="000000"/>
                </a:solidFill>
                <a:latin typeface="Arial" charset="0"/>
                <a:cs typeface="Arial" charset="0"/>
                <a:sym typeface="Arial" charset="0"/>
              </a:defRPr>
            </a:lvl8pPr>
            <a:lvl9pPr marL="3886200" indent="-228600" eaLnBrk="0" fontAlgn="base" hangingPunct="0">
              <a:spcBef>
                <a:spcPct val="0"/>
              </a:spcBef>
              <a:spcAft>
                <a:spcPct val="0"/>
              </a:spcAft>
              <a:defRPr sz="1400">
                <a:solidFill>
                  <a:srgbClr val="000000"/>
                </a:solidFill>
                <a:latin typeface="Arial" charset="0"/>
                <a:cs typeface="Arial" charset="0"/>
                <a:sym typeface="Arial" charset="0"/>
              </a:defRPr>
            </a:lvl9pPr>
          </a:lstStyle>
          <a:p>
            <a:pPr lvl="0" algn="ctr" rtl="1"/>
            <a:r>
              <a:rPr lang="fa-IR" sz="1600" b="1" dirty="0">
                <a:cs typeface="B Titr" pitchFamily="2" charset="-78"/>
              </a:rPr>
              <a:t>آخرین وضعیت</a:t>
            </a:r>
            <a:r>
              <a:rPr lang="en-US" sz="1600" b="1" dirty="0">
                <a:cs typeface="B Titr" pitchFamily="2" charset="-78"/>
              </a:rPr>
              <a:t> SDI </a:t>
            </a:r>
            <a:r>
              <a:rPr lang="fa-IR" sz="1600" b="1" dirty="0">
                <a:cs typeface="B Titr" pitchFamily="2" charset="-78"/>
              </a:rPr>
              <a:t>استانی</a:t>
            </a:r>
            <a:endParaRPr lang="en-US" sz="1600" dirty="0">
              <a:cs typeface="B Titr" pitchFamily="2" charset="-78"/>
            </a:endParaRPr>
          </a:p>
        </p:txBody>
      </p:sp>
      <p:graphicFrame>
        <p:nvGraphicFramePr>
          <p:cNvPr id="3" name="Table 2"/>
          <p:cNvGraphicFramePr>
            <a:graphicFrameLocks noGrp="1"/>
          </p:cNvGraphicFramePr>
          <p:nvPr>
            <p:extLst>
              <p:ext uri="{D42A27DB-BD31-4B8C-83A1-F6EECF244321}">
                <p14:modId xmlns:p14="http://schemas.microsoft.com/office/powerpoint/2010/main" val="2880626869"/>
              </p:ext>
            </p:extLst>
          </p:nvPr>
        </p:nvGraphicFramePr>
        <p:xfrm>
          <a:off x="482600" y="845502"/>
          <a:ext cx="7899400" cy="5250498"/>
        </p:xfrm>
        <a:graphic>
          <a:graphicData uri="http://schemas.openxmlformats.org/drawingml/2006/table">
            <a:tbl>
              <a:tblPr rtl="1" firstRow="1" firstCol="1" bandRow="1">
                <a:tableStyleId>{5C22544A-7EE6-4342-B048-85BDC9FD1C3A}</a:tableStyleId>
              </a:tblPr>
              <a:tblGrid>
                <a:gridCol w="3149600"/>
                <a:gridCol w="4749800"/>
              </a:tblGrid>
              <a:tr h="2502712">
                <a:tc>
                  <a:txBody>
                    <a:bodyPr/>
                    <a:lstStyle/>
                    <a:p>
                      <a:pPr algn="r" rtl="1">
                        <a:lnSpc>
                          <a:spcPct val="107000"/>
                        </a:lnSpc>
                        <a:spcAft>
                          <a:spcPts val="0"/>
                        </a:spcAft>
                      </a:pPr>
                      <a:r>
                        <a:rPr lang="fa-IR" sz="1400" b="1" dirty="0">
                          <a:effectLst/>
                          <a:cs typeface="B Mitra" pitchFamily="2" charset="-78"/>
                        </a:rPr>
                        <a:t>تعداد و عنوان لایه‌های متصل به </a:t>
                      </a:r>
                      <a:r>
                        <a:rPr lang="en-US" sz="1400" b="1" dirty="0">
                          <a:effectLst/>
                          <a:cs typeface="B Mitra" pitchFamily="2" charset="-78"/>
                        </a:rPr>
                        <a:t>SDI</a:t>
                      </a:r>
                      <a:r>
                        <a:rPr lang="fa-IR" sz="1400" b="1" dirty="0">
                          <a:effectLst/>
                          <a:cs typeface="B Mitra" pitchFamily="2" charset="-78"/>
                        </a:rPr>
                        <a:t> </a:t>
                      </a:r>
                      <a:r>
                        <a:rPr lang="fa-IR" sz="1400" b="1" dirty="0" smtClean="0">
                          <a:effectLst/>
                          <a:cs typeface="B Mitra" pitchFamily="2" charset="-78"/>
                        </a:rPr>
                        <a:t>استان</a:t>
                      </a:r>
                    </a:p>
                    <a:p>
                      <a:pPr algn="ctr" rtl="1">
                        <a:lnSpc>
                          <a:spcPct val="107000"/>
                        </a:lnSpc>
                        <a:spcAft>
                          <a:spcPts val="0"/>
                        </a:spcAft>
                      </a:pPr>
                      <a:endParaRPr lang="fa-IR" sz="1400" b="1" dirty="0" smtClean="0">
                        <a:effectLst/>
                        <a:latin typeface="Calibri"/>
                        <a:ea typeface="Calibri"/>
                        <a:cs typeface="B Mitra" pitchFamily="2" charset="-78"/>
                      </a:endParaRPr>
                    </a:p>
                    <a:p>
                      <a:pPr marL="0" marR="0" indent="0" algn="ctr" defTabSz="914400" rtl="1" eaLnBrk="1" fontAlgn="auto" latinLnBrk="0" hangingPunct="1">
                        <a:lnSpc>
                          <a:spcPct val="107000"/>
                        </a:lnSpc>
                        <a:spcBef>
                          <a:spcPts val="0"/>
                        </a:spcBef>
                        <a:spcAft>
                          <a:spcPts val="0"/>
                        </a:spcAft>
                        <a:buClrTx/>
                        <a:buSzTx/>
                        <a:buFontTx/>
                        <a:buNone/>
                        <a:tabLst/>
                        <a:defRPr/>
                      </a:pPr>
                      <a:r>
                        <a:rPr lang="fa-IR" sz="1400" b="1" dirty="0" smtClean="0">
                          <a:effectLst/>
                          <a:cs typeface="B Mitra" pitchFamily="2" charset="-78"/>
                        </a:rPr>
                        <a:t>(140لایه)</a:t>
                      </a:r>
                      <a:endParaRPr lang="en-US" sz="1400" b="1" dirty="0" smtClean="0">
                        <a:effectLst/>
                        <a:cs typeface="B Mitra" pitchFamily="2" charset="-78"/>
                      </a:endParaRPr>
                    </a:p>
                    <a:p>
                      <a:pPr algn="r" rtl="1">
                        <a:lnSpc>
                          <a:spcPct val="107000"/>
                        </a:lnSpc>
                        <a:spcAft>
                          <a:spcPts val="0"/>
                        </a:spcAft>
                      </a:pPr>
                      <a:endParaRPr lang="en-US" sz="1400" b="1" dirty="0">
                        <a:effectLst/>
                        <a:latin typeface="Calibri"/>
                        <a:ea typeface="Calibri"/>
                        <a:cs typeface="B Mitra" pitchFamily="2" charset="-78"/>
                      </a:endParaRPr>
                    </a:p>
                  </a:txBody>
                  <a:tcPr marL="6906" marR="6906" marT="0" marB="0" anchor="ctr"/>
                </a:tc>
                <a:tc>
                  <a:txBody>
                    <a:bodyPr/>
                    <a:lstStyle/>
                    <a:p>
                      <a:pPr marL="285750" lvl="1" indent="-285750" algn="r" rtl="1">
                        <a:lnSpc>
                          <a:spcPct val="107000"/>
                        </a:lnSpc>
                        <a:spcAft>
                          <a:spcPts val="0"/>
                        </a:spcAft>
                        <a:buFont typeface="Wingdings" pitchFamily="2" charset="2"/>
                        <a:buChar char="ü"/>
                      </a:pPr>
                      <a:r>
                        <a:rPr lang="fa-IR" sz="1400" b="1" dirty="0" smtClean="0">
                          <a:effectLst/>
                          <a:cs typeface="B Mitra" pitchFamily="2" charset="-78"/>
                        </a:rPr>
                        <a:t>خاکشناسی</a:t>
                      </a:r>
                      <a:endParaRPr lang="en-US" sz="1400" b="1" dirty="0">
                        <a:effectLst/>
                        <a:cs typeface="B Mitra" pitchFamily="2" charset="-78"/>
                      </a:endParaRPr>
                    </a:p>
                    <a:p>
                      <a:pPr marL="285750" lvl="1" indent="-285750" algn="r" rtl="1">
                        <a:lnSpc>
                          <a:spcPct val="107000"/>
                        </a:lnSpc>
                        <a:spcAft>
                          <a:spcPts val="0"/>
                        </a:spcAft>
                        <a:buFont typeface="Wingdings" pitchFamily="2" charset="2"/>
                        <a:buChar char="ü"/>
                      </a:pPr>
                      <a:r>
                        <a:rPr lang="fa-IR" sz="1400" b="1" dirty="0">
                          <a:effectLst/>
                          <a:cs typeface="B Mitra" pitchFamily="2" charset="-78"/>
                        </a:rPr>
                        <a:t>کاربری وضع موجود شهر زنجان</a:t>
                      </a:r>
                      <a:endParaRPr lang="en-US" sz="1400" b="1" dirty="0">
                        <a:effectLst/>
                        <a:cs typeface="B Mitra" pitchFamily="2" charset="-78"/>
                      </a:endParaRPr>
                    </a:p>
                    <a:p>
                      <a:pPr marL="285750" lvl="1" indent="-285750" algn="r" rtl="1">
                        <a:lnSpc>
                          <a:spcPct val="107000"/>
                        </a:lnSpc>
                        <a:spcAft>
                          <a:spcPts val="0"/>
                        </a:spcAft>
                        <a:buFont typeface="Wingdings" pitchFamily="2" charset="2"/>
                        <a:buChar char="ü"/>
                      </a:pPr>
                      <a:r>
                        <a:rPr lang="fa-IR" sz="1400" b="1" dirty="0">
                          <a:effectLst/>
                          <a:cs typeface="B Mitra" pitchFamily="2" charset="-78"/>
                        </a:rPr>
                        <a:t>محلات شهر زنجان</a:t>
                      </a:r>
                      <a:endParaRPr lang="en-US" sz="1400" b="1" dirty="0">
                        <a:effectLst/>
                        <a:cs typeface="B Mitra" pitchFamily="2" charset="-78"/>
                      </a:endParaRPr>
                    </a:p>
                    <a:p>
                      <a:pPr marL="285750" lvl="1" indent="-285750" algn="r" rtl="1">
                        <a:lnSpc>
                          <a:spcPct val="107000"/>
                        </a:lnSpc>
                        <a:spcAft>
                          <a:spcPts val="0"/>
                        </a:spcAft>
                        <a:buFont typeface="Wingdings" pitchFamily="2" charset="2"/>
                        <a:buChar char="ü"/>
                      </a:pPr>
                      <a:r>
                        <a:rPr lang="fa-IR" sz="1400" b="1" dirty="0">
                          <a:effectLst/>
                          <a:cs typeface="B Mitra" pitchFamily="2" charset="-78"/>
                        </a:rPr>
                        <a:t>مناطق شهر زنجان</a:t>
                      </a:r>
                      <a:endParaRPr lang="en-US" sz="1400" b="1" dirty="0">
                        <a:effectLst/>
                        <a:cs typeface="B Mitra" pitchFamily="2" charset="-78"/>
                      </a:endParaRPr>
                    </a:p>
                    <a:p>
                      <a:pPr marL="285750" lvl="1" indent="-285750" algn="r" rtl="1">
                        <a:lnSpc>
                          <a:spcPct val="107000"/>
                        </a:lnSpc>
                        <a:spcAft>
                          <a:spcPts val="0"/>
                        </a:spcAft>
                        <a:buFont typeface="Wingdings" pitchFamily="2" charset="2"/>
                        <a:buChar char="ü"/>
                      </a:pPr>
                      <a:r>
                        <a:rPr lang="fa-IR" sz="1400" b="1" dirty="0">
                          <a:effectLst/>
                          <a:cs typeface="B Mitra" pitchFamily="2" charset="-78"/>
                        </a:rPr>
                        <a:t>بافت تاریخی شهر زنجان</a:t>
                      </a:r>
                      <a:endParaRPr lang="en-US" sz="1400" b="1" dirty="0">
                        <a:effectLst/>
                        <a:cs typeface="B Mitra" pitchFamily="2" charset="-78"/>
                      </a:endParaRPr>
                    </a:p>
                    <a:p>
                      <a:pPr marL="285750" lvl="1" indent="-285750" algn="r" rtl="1">
                        <a:lnSpc>
                          <a:spcPct val="107000"/>
                        </a:lnSpc>
                        <a:spcAft>
                          <a:spcPts val="0"/>
                        </a:spcAft>
                        <a:buFont typeface="Wingdings" pitchFamily="2" charset="2"/>
                        <a:buChar char="ü"/>
                      </a:pPr>
                      <a:r>
                        <a:rPr lang="fa-IR" sz="1400" b="1" dirty="0">
                          <a:effectLst/>
                          <a:cs typeface="B Mitra" pitchFamily="2" charset="-78"/>
                        </a:rPr>
                        <a:t>نام معبر شهر زنجان</a:t>
                      </a:r>
                      <a:endParaRPr lang="en-US" sz="1400" b="1" dirty="0">
                        <a:effectLst/>
                        <a:cs typeface="B Mitra" pitchFamily="2" charset="-78"/>
                      </a:endParaRPr>
                    </a:p>
                    <a:p>
                      <a:pPr marL="285750" lvl="1" indent="-285750" algn="r" rtl="1">
                        <a:lnSpc>
                          <a:spcPct val="107000"/>
                        </a:lnSpc>
                        <a:spcAft>
                          <a:spcPts val="0"/>
                        </a:spcAft>
                        <a:buFont typeface="Wingdings" pitchFamily="2" charset="2"/>
                        <a:buChar char="ü"/>
                      </a:pPr>
                      <a:r>
                        <a:rPr lang="fa-IR" sz="1400" b="1" dirty="0">
                          <a:effectLst/>
                          <a:cs typeface="B Mitra" pitchFamily="2" charset="-78"/>
                        </a:rPr>
                        <a:t>نواحی شهر زنجان</a:t>
                      </a:r>
                      <a:endParaRPr lang="en-US" sz="1400" b="1" dirty="0">
                        <a:effectLst/>
                        <a:cs typeface="B Mitra" pitchFamily="2" charset="-78"/>
                      </a:endParaRPr>
                    </a:p>
                    <a:p>
                      <a:pPr marL="285750" lvl="1" indent="-285750" algn="r" rtl="1">
                        <a:lnSpc>
                          <a:spcPct val="107000"/>
                        </a:lnSpc>
                        <a:spcAft>
                          <a:spcPts val="0"/>
                        </a:spcAft>
                        <a:buFont typeface="Wingdings" pitchFamily="2" charset="2"/>
                        <a:buChar char="ü"/>
                      </a:pPr>
                      <a:r>
                        <a:rPr lang="fa-IR" sz="1400" b="1" dirty="0">
                          <a:effectLst/>
                          <a:cs typeface="B Mitra" pitchFamily="2" charset="-78"/>
                        </a:rPr>
                        <a:t>پارک شهر زنجان</a:t>
                      </a:r>
                      <a:endParaRPr lang="en-US" sz="1400" b="1" dirty="0">
                        <a:effectLst/>
                        <a:cs typeface="B Mitra" pitchFamily="2" charset="-78"/>
                      </a:endParaRPr>
                    </a:p>
                    <a:p>
                      <a:pPr marL="285750" lvl="1" indent="-285750" algn="r" rtl="1">
                        <a:lnSpc>
                          <a:spcPct val="107000"/>
                        </a:lnSpc>
                        <a:spcAft>
                          <a:spcPts val="0"/>
                        </a:spcAft>
                        <a:buFont typeface="Wingdings" pitchFamily="2" charset="2"/>
                        <a:buChar char="ü"/>
                      </a:pPr>
                      <a:r>
                        <a:rPr lang="fa-IR" sz="1400" b="1" dirty="0">
                          <a:effectLst/>
                          <a:cs typeface="B Mitra" pitchFamily="2" charset="-78"/>
                        </a:rPr>
                        <a:t>عرض معبر شهر زنجان</a:t>
                      </a:r>
                      <a:endParaRPr lang="en-US" sz="1400" b="1" dirty="0">
                        <a:effectLst/>
                        <a:cs typeface="B Mitra" pitchFamily="2" charset="-78"/>
                      </a:endParaRPr>
                    </a:p>
                    <a:p>
                      <a:pPr marL="285750" lvl="1" indent="-285750" algn="r" rtl="1">
                        <a:lnSpc>
                          <a:spcPct val="107000"/>
                        </a:lnSpc>
                        <a:spcAft>
                          <a:spcPts val="0"/>
                        </a:spcAft>
                        <a:buFont typeface="Wingdings" pitchFamily="2" charset="2"/>
                        <a:buChar char="ü"/>
                      </a:pPr>
                      <a:r>
                        <a:rPr lang="fa-IR" sz="1400" b="1" dirty="0">
                          <a:effectLst/>
                          <a:cs typeface="B Mitra" pitchFamily="2" charset="-78"/>
                        </a:rPr>
                        <a:t>مجوز زیست‌ محیطی صادره در مناطق محیط زیست</a:t>
                      </a:r>
                      <a:endParaRPr lang="en-US" sz="1400" b="1" dirty="0">
                        <a:effectLst/>
                        <a:cs typeface="B Mitra" pitchFamily="2" charset="-78"/>
                      </a:endParaRPr>
                    </a:p>
                    <a:p>
                      <a:pPr marL="285750" lvl="1" indent="-285750" algn="r" rtl="1">
                        <a:lnSpc>
                          <a:spcPct val="107000"/>
                        </a:lnSpc>
                        <a:spcAft>
                          <a:spcPts val="0"/>
                        </a:spcAft>
                        <a:buFont typeface="Wingdings" pitchFamily="2" charset="2"/>
                        <a:buChar char="ü"/>
                      </a:pPr>
                      <a:r>
                        <a:rPr lang="fa-IR" sz="1400" b="1" dirty="0">
                          <a:effectLst/>
                          <a:cs typeface="B Mitra" pitchFamily="2" charset="-78"/>
                        </a:rPr>
                        <a:t>پناهگاه حیات‌وحش</a:t>
                      </a:r>
                      <a:endParaRPr lang="en-US" sz="1400" b="1" dirty="0">
                        <a:effectLst/>
                        <a:cs typeface="B Mitra" pitchFamily="2" charset="-78"/>
                      </a:endParaRPr>
                    </a:p>
                    <a:p>
                      <a:pPr marL="285750" lvl="1" indent="-285750" algn="r" rtl="1">
                        <a:lnSpc>
                          <a:spcPct val="107000"/>
                        </a:lnSpc>
                        <a:spcAft>
                          <a:spcPts val="0"/>
                        </a:spcAft>
                        <a:buFont typeface="Wingdings" pitchFamily="2" charset="2"/>
                        <a:buChar char="ü"/>
                      </a:pPr>
                      <a:r>
                        <a:rPr lang="fa-IR" sz="1400" b="1" dirty="0">
                          <a:effectLst/>
                          <a:cs typeface="B Mitra" pitchFamily="2" charset="-78"/>
                        </a:rPr>
                        <a:t>منطقه حفاظت شده</a:t>
                      </a:r>
                      <a:endParaRPr lang="en-US" sz="1400" b="1" dirty="0">
                        <a:effectLst/>
                        <a:cs typeface="B Mitra" pitchFamily="2" charset="-78"/>
                      </a:endParaRPr>
                    </a:p>
                    <a:p>
                      <a:pPr marL="285750" lvl="1" indent="-285750" algn="r" rtl="1">
                        <a:lnSpc>
                          <a:spcPct val="107000"/>
                        </a:lnSpc>
                        <a:spcAft>
                          <a:spcPts val="0"/>
                        </a:spcAft>
                        <a:buFont typeface="Wingdings" pitchFamily="2" charset="2"/>
                        <a:buChar char="ü"/>
                      </a:pPr>
                      <a:r>
                        <a:rPr lang="fa-IR" sz="1400" b="1" dirty="0">
                          <a:effectLst/>
                          <a:cs typeface="B Mitra" pitchFamily="2" charset="-78"/>
                        </a:rPr>
                        <a:t>منطقه شکار ممنوع</a:t>
                      </a:r>
                      <a:endParaRPr lang="en-US" sz="1400" b="1" dirty="0">
                        <a:effectLst/>
                        <a:cs typeface="B Mitra" pitchFamily="2" charset="-78"/>
                      </a:endParaRPr>
                    </a:p>
                    <a:p>
                      <a:pPr marL="285750" lvl="1" indent="-285750" algn="r" rtl="1">
                        <a:lnSpc>
                          <a:spcPct val="107000"/>
                        </a:lnSpc>
                        <a:spcAft>
                          <a:spcPts val="0"/>
                        </a:spcAft>
                        <a:buFont typeface="Wingdings" pitchFamily="2" charset="2"/>
                        <a:buChar char="ü"/>
                      </a:pPr>
                      <a:r>
                        <a:rPr lang="fa-IR" sz="1400" b="1" dirty="0">
                          <a:effectLst/>
                          <a:cs typeface="B Mitra" pitchFamily="2" charset="-78"/>
                        </a:rPr>
                        <a:t>منطقه امن</a:t>
                      </a:r>
                      <a:endParaRPr lang="en-US" sz="1400" b="1" dirty="0">
                        <a:effectLst/>
                        <a:cs typeface="B Mitra" pitchFamily="2" charset="-78"/>
                      </a:endParaRPr>
                    </a:p>
                    <a:p>
                      <a:pPr marL="285750" lvl="1" indent="-285750" algn="r" rtl="1">
                        <a:lnSpc>
                          <a:spcPct val="107000"/>
                        </a:lnSpc>
                        <a:spcAft>
                          <a:spcPts val="0"/>
                        </a:spcAft>
                        <a:buFont typeface="Wingdings" pitchFamily="2" charset="2"/>
                        <a:buChar char="ü"/>
                      </a:pPr>
                      <a:r>
                        <a:rPr lang="fa-IR" sz="1400" b="1" dirty="0">
                          <a:effectLst/>
                          <a:cs typeface="B Mitra" pitchFamily="2" charset="-78"/>
                        </a:rPr>
                        <a:t>محدوده زیست‌گاهی پرندگان</a:t>
                      </a:r>
                      <a:endParaRPr lang="en-US" sz="1400" b="1" dirty="0">
                        <a:effectLst/>
                        <a:cs typeface="B Mitra" pitchFamily="2" charset="-78"/>
                      </a:endParaRPr>
                    </a:p>
                    <a:p>
                      <a:pPr marL="285750" lvl="1" indent="-285750" algn="r" rtl="1">
                        <a:lnSpc>
                          <a:spcPct val="107000"/>
                        </a:lnSpc>
                        <a:spcAft>
                          <a:spcPts val="0"/>
                        </a:spcAft>
                        <a:buFont typeface="Wingdings" pitchFamily="2" charset="2"/>
                        <a:buChar char="ü"/>
                      </a:pPr>
                      <a:r>
                        <a:rPr lang="fa-IR" sz="1400" b="1" dirty="0">
                          <a:effectLst/>
                          <a:cs typeface="B Mitra" pitchFamily="2" charset="-78"/>
                        </a:rPr>
                        <a:t>ایستگاه محیط بانی</a:t>
                      </a:r>
                      <a:endParaRPr lang="en-US" sz="1400" b="1" dirty="0">
                        <a:effectLst/>
                        <a:cs typeface="B Mitra" pitchFamily="2" charset="-78"/>
                      </a:endParaRPr>
                    </a:p>
                    <a:p>
                      <a:pPr marL="285750" lvl="1" indent="-285750" algn="r" rtl="1">
                        <a:lnSpc>
                          <a:spcPct val="107000"/>
                        </a:lnSpc>
                        <a:spcAft>
                          <a:spcPts val="0"/>
                        </a:spcAft>
                        <a:buFont typeface="Wingdings" pitchFamily="2" charset="2"/>
                        <a:buChar char="ü"/>
                      </a:pPr>
                      <a:r>
                        <a:rPr lang="fa-IR" sz="1400" b="1" dirty="0">
                          <a:effectLst/>
                          <a:cs typeface="B Mitra" pitchFamily="2" charset="-78"/>
                        </a:rPr>
                        <a:t>سوابق واگذاری یا صدور مجوز تغییر کاربری اراضی</a:t>
                      </a:r>
                      <a:endParaRPr lang="en-US" sz="1400" b="1" dirty="0">
                        <a:effectLst/>
                        <a:cs typeface="B Mitra" pitchFamily="2" charset="-78"/>
                      </a:endParaRPr>
                    </a:p>
                    <a:p>
                      <a:pPr marL="285750" lvl="1" indent="-285750" algn="r" rtl="1">
                        <a:lnSpc>
                          <a:spcPct val="107000"/>
                        </a:lnSpc>
                        <a:spcAft>
                          <a:spcPts val="0"/>
                        </a:spcAft>
                        <a:buFont typeface="Wingdings" pitchFamily="2" charset="2"/>
                        <a:buChar char="ü"/>
                      </a:pPr>
                      <a:r>
                        <a:rPr lang="fa-IR" sz="1400" b="1" dirty="0">
                          <a:effectLst/>
                          <a:cs typeface="B Mitra" pitchFamily="2" charset="-78"/>
                        </a:rPr>
                        <a:t>مرکز پرورش دام</a:t>
                      </a:r>
                      <a:endParaRPr lang="en-US" sz="1400" b="1" dirty="0">
                        <a:effectLst/>
                        <a:cs typeface="B Mitra" pitchFamily="2" charset="-78"/>
                      </a:endParaRPr>
                    </a:p>
                    <a:p>
                      <a:pPr marL="285750" lvl="1" indent="-285750" algn="r" rtl="1">
                        <a:lnSpc>
                          <a:spcPct val="107000"/>
                        </a:lnSpc>
                        <a:spcAft>
                          <a:spcPts val="0"/>
                        </a:spcAft>
                        <a:buFont typeface="Wingdings" pitchFamily="2" charset="2"/>
                        <a:buChar char="ü"/>
                      </a:pPr>
                      <a:r>
                        <a:rPr lang="fa-IR" sz="1400" b="1" dirty="0">
                          <a:effectLst/>
                          <a:cs typeface="B Mitra" pitchFamily="2" charset="-78"/>
                        </a:rPr>
                        <a:t>مرکز پرورش طیور</a:t>
                      </a:r>
                      <a:endParaRPr lang="en-US" sz="1400" b="1" dirty="0">
                        <a:effectLst/>
                        <a:cs typeface="B Mitra" pitchFamily="2" charset="-78"/>
                      </a:endParaRPr>
                    </a:p>
                    <a:p>
                      <a:pPr marL="285750" lvl="1" indent="-285750" algn="r" rtl="1">
                        <a:lnSpc>
                          <a:spcPct val="107000"/>
                        </a:lnSpc>
                        <a:spcAft>
                          <a:spcPts val="0"/>
                        </a:spcAft>
                        <a:buFont typeface="Wingdings" pitchFamily="2" charset="2"/>
                        <a:buChar char="ü"/>
                      </a:pPr>
                      <a:r>
                        <a:rPr lang="fa-IR" sz="1400" b="1" dirty="0">
                          <a:effectLst/>
                          <a:cs typeface="B Mitra" pitchFamily="2" charset="-78"/>
                        </a:rPr>
                        <a:t>مرکز آبزی‌پروری</a:t>
                      </a:r>
                      <a:endParaRPr lang="en-US" sz="1400" b="1" dirty="0">
                        <a:effectLst/>
                        <a:cs typeface="B Mitra" pitchFamily="2" charset="-78"/>
                      </a:endParaRPr>
                    </a:p>
                    <a:p>
                      <a:pPr marL="285750" lvl="1" indent="-285750" algn="r" rtl="1">
                        <a:lnSpc>
                          <a:spcPct val="107000"/>
                        </a:lnSpc>
                        <a:spcAft>
                          <a:spcPts val="0"/>
                        </a:spcAft>
                        <a:buFont typeface="Wingdings" pitchFamily="2" charset="2"/>
                        <a:buChar char="ü"/>
                      </a:pPr>
                      <a:r>
                        <a:rPr lang="fa-IR" sz="1400" b="1" dirty="0">
                          <a:effectLst/>
                          <a:cs typeface="B Mitra" pitchFamily="2" charset="-78"/>
                        </a:rPr>
                        <a:t>مرکز خدمات کشاورزی</a:t>
                      </a:r>
                      <a:endParaRPr lang="en-US" sz="1400" b="1" dirty="0">
                        <a:effectLst/>
                        <a:cs typeface="B Mitra" pitchFamily="2" charset="-78"/>
                      </a:endParaRPr>
                    </a:p>
                    <a:p>
                      <a:pPr marL="285750" lvl="1" indent="-285750" algn="r" rtl="1">
                        <a:lnSpc>
                          <a:spcPct val="107000"/>
                        </a:lnSpc>
                        <a:spcAft>
                          <a:spcPts val="0"/>
                        </a:spcAft>
                        <a:buFont typeface="Wingdings" pitchFamily="2" charset="2"/>
                        <a:buChar char="ü"/>
                      </a:pPr>
                      <a:r>
                        <a:rPr lang="fa-IR" sz="1400" b="1" dirty="0">
                          <a:effectLst/>
                          <a:cs typeface="B Mitra" pitchFamily="2" charset="-78"/>
                        </a:rPr>
                        <a:t>صنایع تبدیلی کشاورزی</a:t>
                      </a:r>
                      <a:endParaRPr lang="en-US" sz="1400" b="1" dirty="0">
                        <a:effectLst/>
                        <a:cs typeface="B Mitra" pitchFamily="2" charset="-78"/>
                      </a:endParaRPr>
                    </a:p>
                    <a:p>
                      <a:pPr marL="285750" lvl="1" indent="-285750" algn="r" rtl="1">
                        <a:lnSpc>
                          <a:spcPct val="107000"/>
                        </a:lnSpc>
                        <a:spcAft>
                          <a:spcPts val="0"/>
                        </a:spcAft>
                        <a:buFont typeface="Wingdings" pitchFamily="2" charset="2"/>
                        <a:buChar char="ü"/>
                      </a:pPr>
                      <a:r>
                        <a:rPr lang="fa-IR" sz="1400" b="1" dirty="0" smtClean="0">
                          <a:effectLst/>
                          <a:cs typeface="B Mitra" pitchFamily="2" charset="-78"/>
                        </a:rPr>
                        <a:t>گلخانه</a:t>
                      </a:r>
                      <a:endParaRPr lang="en-US" sz="1400" b="1" dirty="0">
                        <a:effectLst/>
                        <a:latin typeface="Calibri"/>
                        <a:ea typeface="Calibri"/>
                        <a:cs typeface="B Mitra" pitchFamily="2" charset="-78"/>
                      </a:endParaRPr>
                    </a:p>
                  </a:txBody>
                  <a:tcPr marL="6906" marR="6906" marT="0" marB="0" anchor="ctr"/>
                </a:tc>
              </a:tr>
            </a:tbl>
          </a:graphicData>
        </a:graphic>
      </p:graphicFrame>
    </p:spTree>
    <p:extLst>
      <p:ext uri="{BB962C8B-B14F-4D97-AF65-F5344CB8AC3E}">
        <p14:creationId xmlns:p14="http://schemas.microsoft.com/office/powerpoint/2010/main" val="2197263141"/>
      </p:ext>
    </p:extLst>
  </p:cSld>
  <p:clrMapOvr>
    <a:masterClrMapping/>
  </p:clrMapOvr>
  <p:transition spd="slow">
    <p:blinds/>
  </p:transition>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21" name="Shape 358"/>
          <p:cNvSpPr>
            <a:spLocks noGrp="1"/>
          </p:cNvSpPr>
          <p:nvPr>
            <p:ph type="sldNum" idx="10"/>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1400">
                <a:solidFill>
                  <a:srgbClr val="000000"/>
                </a:solidFill>
                <a:latin typeface="Arial" charset="0"/>
                <a:cs typeface="Arial" charset="0"/>
                <a:sym typeface="Arial" charset="0"/>
              </a:defRPr>
            </a:lvl1pPr>
            <a:lvl2pPr marL="742950" indent="-285750">
              <a:defRPr sz="1400">
                <a:solidFill>
                  <a:srgbClr val="000000"/>
                </a:solidFill>
                <a:latin typeface="Arial" charset="0"/>
                <a:cs typeface="Arial" charset="0"/>
                <a:sym typeface="Arial" charset="0"/>
              </a:defRPr>
            </a:lvl2pPr>
            <a:lvl3pPr marL="1143000" indent="-228600">
              <a:defRPr sz="1400">
                <a:solidFill>
                  <a:srgbClr val="000000"/>
                </a:solidFill>
                <a:latin typeface="Arial" charset="0"/>
                <a:cs typeface="Arial" charset="0"/>
                <a:sym typeface="Arial" charset="0"/>
              </a:defRPr>
            </a:lvl3pPr>
            <a:lvl4pPr marL="1600200" indent="-228600">
              <a:defRPr sz="1400">
                <a:solidFill>
                  <a:srgbClr val="000000"/>
                </a:solidFill>
                <a:latin typeface="Arial" charset="0"/>
                <a:cs typeface="Arial" charset="0"/>
                <a:sym typeface="Arial" charset="0"/>
              </a:defRPr>
            </a:lvl4pPr>
            <a:lvl5pPr marL="2057400" indent="-228600">
              <a:defRPr sz="1400">
                <a:solidFill>
                  <a:srgbClr val="000000"/>
                </a:solidFill>
                <a:latin typeface="Arial" charset="0"/>
                <a:cs typeface="Arial" charset="0"/>
                <a:sym typeface="Arial" charset="0"/>
              </a:defRPr>
            </a:lvl5pPr>
            <a:lvl6pPr marL="2514600" indent="-228600" eaLnBrk="0" fontAlgn="base" hangingPunct="0">
              <a:spcBef>
                <a:spcPct val="0"/>
              </a:spcBef>
              <a:spcAft>
                <a:spcPct val="0"/>
              </a:spcAft>
              <a:defRPr sz="1400">
                <a:solidFill>
                  <a:srgbClr val="000000"/>
                </a:solidFill>
                <a:latin typeface="Arial" charset="0"/>
                <a:cs typeface="Arial" charset="0"/>
                <a:sym typeface="Arial" charset="0"/>
              </a:defRPr>
            </a:lvl6pPr>
            <a:lvl7pPr marL="2971800" indent="-228600" eaLnBrk="0" fontAlgn="base" hangingPunct="0">
              <a:spcBef>
                <a:spcPct val="0"/>
              </a:spcBef>
              <a:spcAft>
                <a:spcPct val="0"/>
              </a:spcAft>
              <a:defRPr sz="1400">
                <a:solidFill>
                  <a:srgbClr val="000000"/>
                </a:solidFill>
                <a:latin typeface="Arial" charset="0"/>
                <a:cs typeface="Arial" charset="0"/>
                <a:sym typeface="Arial" charset="0"/>
              </a:defRPr>
            </a:lvl7pPr>
            <a:lvl8pPr marL="3429000" indent="-228600" eaLnBrk="0" fontAlgn="base" hangingPunct="0">
              <a:spcBef>
                <a:spcPct val="0"/>
              </a:spcBef>
              <a:spcAft>
                <a:spcPct val="0"/>
              </a:spcAft>
              <a:defRPr sz="1400">
                <a:solidFill>
                  <a:srgbClr val="000000"/>
                </a:solidFill>
                <a:latin typeface="Arial" charset="0"/>
                <a:cs typeface="Arial" charset="0"/>
                <a:sym typeface="Arial" charset="0"/>
              </a:defRPr>
            </a:lvl8pPr>
            <a:lvl9pPr marL="3886200" indent="-228600" eaLnBrk="0" fontAlgn="base" hangingPunct="0">
              <a:spcBef>
                <a:spcPct val="0"/>
              </a:spcBef>
              <a:spcAft>
                <a:spcPct val="0"/>
              </a:spcAft>
              <a:defRPr sz="1400">
                <a:solidFill>
                  <a:srgbClr val="000000"/>
                </a:solidFill>
                <a:latin typeface="Arial" charset="0"/>
                <a:cs typeface="Arial" charset="0"/>
                <a:sym typeface="Arial" charset="0"/>
              </a:defRPr>
            </a:lvl9pPr>
          </a:lstStyle>
          <a:p>
            <a:fld id="{F0C1367E-2ED1-45EC-A971-AB106FE6C758}" type="slidenum">
              <a:rPr lang="fa-IR" altLang="fa-IR"/>
              <a:pPr/>
              <a:t>11</a:t>
            </a:fld>
            <a:endParaRPr lang="fa-IR" altLang="fa-IR"/>
          </a:p>
        </p:txBody>
      </p:sp>
      <p:sp>
        <p:nvSpPr>
          <p:cNvPr id="20" name="Rectangle 19">
            <a:hlinkClick r:id="rId3" action="ppaction://hlinksldjump"/>
          </p:cNvPr>
          <p:cNvSpPr/>
          <p:nvPr/>
        </p:nvSpPr>
        <p:spPr>
          <a:xfrm>
            <a:off x="-61913" y="6176435"/>
            <a:ext cx="1641476" cy="590551"/>
          </a:xfrm>
          <a:prstGeom prst="rect">
            <a:avLst/>
          </a:prstGeom>
          <a:solidFill>
            <a:srgbClr val="FF9800"/>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0" fontAlgn="base" hangingPunct="0">
              <a:spcBef>
                <a:spcPct val="0"/>
              </a:spcBef>
              <a:spcAft>
                <a:spcPct val="0"/>
              </a:spcAft>
              <a:defRPr/>
            </a:pPr>
            <a:endParaRPr lang="en-US" sz="1400">
              <a:solidFill>
                <a:srgbClr val="FFFFFF"/>
              </a:solidFill>
              <a:sym typeface="Arial" panose="020B0604020202020204" pitchFamily="34" charset="0"/>
            </a:endParaRPr>
          </a:p>
        </p:txBody>
      </p:sp>
      <p:sp>
        <p:nvSpPr>
          <p:cNvPr id="7" name="Shape 361"/>
          <p:cNvSpPr>
            <a:spLocks noChangeArrowheads="1"/>
          </p:cNvSpPr>
          <p:nvPr/>
        </p:nvSpPr>
        <p:spPr bwMode="auto">
          <a:xfrm flipH="1">
            <a:off x="2667001" y="0"/>
            <a:ext cx="6476999" cy="561641"/>
          </a:xfrm>
          <a:prstGeom prst="rect">
            <a:avLst/>
          </a:prstGeom>
          <a:solidFill>
            <a:srgbClr val="FF9800"/>
          </a:solidFill>
          <a:ln>
            <a:noFill/>
          </a:ln>
          <a:extLst>
            <a:ext uri="{91240B29-F687-4F45-9708-019B960494DF}">
              <a14:hiddenLine xmlns:a14="http://schemas.microsoft.com/office/drawing/2010/main" w="9525">
                <a:solidFill>
                  <a:srgbClr val="000000"/>
                </a:solidFill>
                <a:miter lim="800000"/>
                <a:headEnd/>
                <a:tailEnd/>
              </a14:hiddenLine>
            </a:ext>
          </a:extLst>
        </p:spPr>
        <p:txBody>
          <a:bodyPr lIns="91425" tIns="91425" rIns="91425" bIns="91425" anchor="ctr"/>
          <a:lstStyle>
            <a:lvl1pPr>
              <a:defRPr sz="1400">
                <a:solidFill>
                  <a:srgbClr val="000000"/>
                </a:solidFill>
                <a:latin typeface="Arial" charset="0"/>
                <a:cs typeface="Arial" charset="0"/>
                <a:sym typeface="Arial" charset="0"/>
              </a:defRPr>
            </a:lvl1pPr>
            <a:lvl2pPr marL="742950" indent="-285750">
              <a:defRPr sz="1400">
                <a:solidFill>
                  <a:srgbClr val="000000"/>
                </a:solidFill>
                <a:latin typeface="Arial" charset="0"/>
                <a:cs typeface="Arial" charset="0"/>
                <a:sym typeface="Arial" charset="0"/>
              </a:defRPr>
            </a:lvl2pPr>
            <a:lvl3pPr marL="1143000" indent="-228600">
              <a:defRPr sz="1400">
                <a:solidFill>
                  <a:srgbClr val="000000"/>
                </a:solidFill>
                <a:latin typeface="Arial" charset="0"/>
                <a:cs typeface="Arial" charset="0"/>
                <a:sym typeface="Arial" charset="0"/>
              </a:defRPr>
            </a:lvl3pPr>
            <a:lvl4pPr marL="1600200" indent="-228600">
              <a:defRPr sz="1400">
                <a:solidFill>
                  <a:srgbClr val="000000"/>
                </a:solidFill>
                <a:latin typeface="Arial" charset="0"/>
                <a:cs typeface="Arial" charset="0"/>
                <a:sym typeface="Arial" charset="0"/>
              </a:defRPr>
            </a:lvl4pPr>
            <a:lvl5pPr marL="2057400" indent="-228600">
              <a:defRPr sz="1400">
                <a:solidFill>
                  <a:srgbClr val="000000"/>
                </a:solidFill>
                <a:latin typeface="Arial" charset="0"/>
                <a:cs typeface="Arial" charset="0"/>
                <a:sym typeface="Arial" charset="0"/>
              </a:defRPr>
            </a:lvl5pPr>
            <a:lvl6pPr marL="2514600" indent="-228600" eaLnBrk="0" fontAlgn="base" hangingPunct="0">
              <a:spcBef>
                <a:spcPct val="0"/>
              </a:spcBef>
              <a:spcAft>
                <a:spcPct val="0"/>
              </a:spcAft>
              <a:defRPr sz="1400">
                <a:solidFill>
                  <a:srgbClr val="000000"/>
                </a:solidFill>
                <a:latin typeface="Arial" charset="0"/>
                <a:cs typeface="Arial" charset="0"/>
                <a:sym typeface="Arial" charset="0"/>
              </a:defRPr>
            </a:lvl6pPr>
            <a:lvl7pPr marL="2971800" indent="-228600" eaLnBrk="0" fontAlgn="base" hangingPunct="0">
              <a:spcBef>
                <a:spcPct val="0"/>
              </a:spcBef>
              <a:spcAft>
                <a:spcPct val="0"/>
              </a:spcAft>
              <a:defRPr sz="1400">
                <a:solidFill>
                  <a:srgbClr val="000000"/>
                </a:solidFill>
                <a:latin typeface="Arial" charset="0"/>
                <a:cs typeface="Arial" charset="0"/>
                <a:sym typeface="Arial" charset="0"/>
              </a:defRPr>
            </a:lvl7pPr>
            <a:lvl8pPr marL="3429000" indent="-228600" eaLnBrk="0" fontAlgn="base" hangingPunct="0">
              <a:spcBef>
                <a:spcPct val="0"/>
              </a:spcBef>
              <a:spcAft>
                <a:spcPct val="0"/>
              </a:spcAft>
              <a:defRPr sz="1400">
                <a:solidFill>
                  <a:srgbClr val="000000"/>
                </a:solidFill>
                <a:latin typeface="Arial" charset="0"/>
                <a:cs typeface="Arial" charset="0"/>
                <a:sym typeface="Arial" charset="0"/>
              </a:defRPr>
            </a:lvl8pPr>
            <a:lvl9pPr marL="3886200" indent="-228600" eaLnBrk="0" fontAlgn="base" hangingPunct="0">
              <a:spcBef>
                <a:spcPct val="0"/>
              </a:spcBef>
              <a:spcAft>
                <a:spcPct val="0"/>
              </a:spcAft>
              <a:defRPr sz="1400">
                <a:solidFill>
                  <a:srgbClr val="000000"/>
                </a:solidFill>
                <a:latin typeface="Arial" charset="0"/>
                <a:cs typeface="Arial" charset="0"/>
                <a:sym typeface="Arial" charset="0"/>
              </a:defRPr>
            </a:lvl9pPr>
          </a:lstStyle>
          <a:p>
            <a:pPr lvl="0" algn="ctr" rtl="1"/>
            <a:r>
              <a:rPr lang="fa-IR" sz="1600" b="1" dirty="0">
                <a:cs typeface="B Titr" pitchFamily="2" charset="-78"/>
              </a:rPr>
              <a:t>آخرین وضعیت</a:t>
            </a:r>
            <a:r>
              <a:rPr lang="en-US" sz="1600" b="1" dirty="0">
                <a:cs typeface="B Titr" pitchFamily="2" charset="-78"/>
              </a:rPr>
              <a:t> SDI </a:t>
            </a:r>
            <a:r>
              <a:rPr lang="fa-IR" sz="1600" b="1" dirty="0">
                <a:cs typeface="B Titr" pitchFamily="2" charset="-78"/>
              </a:rPr>
              <a:t>استانی</a:t>
            </a:r>
            <a:endParaRPr lang="en-US" sz="1600" dirty="0">
              <a:cs typeface="B Titr" pitchFamily="2" charset="-78"/>
            </a:endParaRPr>
          </a:p>
        </p:txBody>
      </p:sp>
      <p:graphicFrame>
        <p:nvGraphicFramePr>
          <p:cNvPr id="3" name="Table 2"/>
          <p:cNvGraphicFramePr>
            <a:graphicFrameLocks noGrp="1"/>
          </p:cNvGraphicFramePr>
          <p:nvPr>
            <p:extLst>
              <p:ext uri="{D42A27DB-BD31-4B8C-83A1-F6EECF244321}">
                <p14:modId xmlns:p14="http://schemas.microsoft.com/office/powerpoint/2010/main" val="2005823491"/>
              </p:ext>
            </p:extLst>
          </p:nvPr>
        </p:nvGraphicFramePr>
        <p:xfrm>
          <a:off x="482600" y="609600"/>
          <a:ext cx="7899400" cy="5503863"/>
        </p:xfrm>
        <a:graphic>
          <a:graphicData uri="http://schemas.openxmlformats.org/drawingml/2006/table">
            <a:tbl>
              <a:tblPr rtl="1" firstRow="1" firstCol="1" bandRow="1">
                <a:tableStyleId>{5C22544A-7EE6-4342-B048-85BDC9FD1C3A}</a:tableStyleId>
              </a:tblPr>
              <a:tblGrid>
                <a:gridCol w="3149600"/>
                <a:gridCol w="4749800"/>
              </a:tblGrid>
              <a:tr h="4800600">
                <a:tc>
                  <a:txBody>
                    <a:bodyPr/>
                    <a:lstStyle/>
                    <a:p>
                      <a:pPr algn="ctr" rtl="1">
                        <a:lnSpc>
                          <a:spcPct val="107000"/>
                        </a:lnSpc>
                        <a:spcAft>
                          <a:spcPts val="0"/>
                        </a:spcAft>
                      </a:pPr>
                      <a:r>
                        <a:rPr lang="fa-IR" sz="1400" b="1" dirty="0">
                          <a:effectLst/>
                          <a:cs typeface="B Mitra" pitchFamily="2" charset="-78"/>
                        </a:rPr>
                        <a:t>تعداد و عنوان لایه‌های متصل به </a:t>
                      </a:r>
                      <a:r>
                        <a:rPr lang="en-US" sz="1400" b="1" dirty="0">
                          <a:effectLst/>
                          <a:cs typeface="B Mitra" pitchFamily="2" charset="-78"/>
                        </a:rPr>
                        <a:t>SDI</a:t>
                      </a:r>
                      <a:r>
                        <a:rPr lang="fa-IR" sz="1400" b="1" dirty="0">
                          <a:effectLst/>
                          <a:cs typeface="B Mitra" pitchFamily="2" charset="-78"/>
                        </a:rPr>
                        <a:t> </a:t>
                      </a:r>
                      <a:r>
                        <a:rPr lang="fa-IR" sz="1400" b="1" dirty="0" smtClean="0">
                          <a:effectLst/>
                          <a:cs typeface="B Mitra" pitchFamily="2" charset="-78"/>
                        </a:rPr>
                        <a:t>استان (ادامه)</a:t>
                      </a:r>
                    </a:p>
                    <a:p>
                      <a:pPr algn="ctr" rtl="1">
                        <a:lnSpc>
                          <a:spcPct val="107000"/>
                        </a:lnSpc>
                        <a:spcAft>
                          <a:spcPts val="0"/>
                        </a:spcAft>
                      </a:pPr>
                      <a:endParaRPr lang="fa-IR" sz="1400" b="1" dirty="0" smtClean="0">
                        <a:effectLst/>
                        <a:cs typeface="B Mitra" pitchFamily="2" charset="-78"/>
                      </a:endParaRPr>
                    </a:p>
                    <a:p>
                      <a:pPr marL="0" marR="0" indent="0" algn="ctr" defTabSz="914400" rtl="1" eaLnBrk="1" fontAlgn="auto" latinLnBrk="0" hangingPunct="1">
                        <a:lnSpc>
                          <a:spcPct val="107000"/>
                        </a:lnSpc>
                        <a:spcBef>
                          <a:spcPts val="0"/>
                        </a:spcBef>
                        <a:spcAft>
                          <a:spcPts val="0"/>
                        </a:spcAft>
                        <a:buClrTx/>
                        <a:buSzTx/>
                        <a:buFontTx/>
                        <a:buNone/>
                        <a:tabLst/>
                        <a:defRPr/>
                      </a:pPr>
                      <a:r>
                        <a:rPr lang="fa-IR" sz="1400" b="1" dirty="0" smtClean="0">
                          <a:effectLst/>
                          <a:cs typeface="B Mitra" pitchFamily="2" charset="-78"/>
                        </a:rPr>
                        <a:t>(140لایه)</a:t>
                      </a:r>
                      <a:endParaRPr lang="en-US" sz="1400" b="1" dirty="0" smtClean="0">
                        <a:effectLst/>
                        <a:cs typeface="B Mitra" pitchFamily="2" charset="-78"/>
                      </a:endParaRPr>
                    </a:p>
                    <a:p>
                      <a:pPr algn="l" rtl="1">
                        <a:lnSpc>
                          <a:spcPct val="107000"/>
                        </a:lnSpc>
                        <a:spcAft>
                          <a:spcPts val="0"/>
                        </a:spcAft>
                      </a:pPr>
                      <a:endParaRPr lang="en-US" sz="1350" b="1" dirty="0">
                        <a:effectLst/>
                        <a:latin typeface="Calibri"/>
                        <a:ea typeface="Calibri"/>
                        <a:cs typeface="B Mitra" pitchFamily="2" charset="-78"/>
                      </a:endParaRPr>
                    </a:p>
                  </a:txBody>
                  <a:tcPr marL="6906" marR="6906" marT="0" marB="0" anchor="ctr"/>
                </a:tc>
                <a:tc>
                  <a:txBody>
                    <a:bodyPr/>
                    <a:lstStyle/>
                    <a:p>
                      <a:pPr marL="285750" indent="-285750" algn="r" rtl="1">
                        <a:lnSpc>
                          <a:spcPct val="107000"/>
                        </a:lnSpc>
                        <a:spcAft>
                          <a:spcPts val="0"/>
                        </a:spcAft>
                        <a:buFont typeface="Wingdings" pitchFamily="2" charset="2"/>
                        <a:buChar char="ü"/>
                      </a:pPr>
                      <a:r>
                        <a:rPr lang="fa-IR" sz="1350" b="1" dirty="0" smtClean="0">
                          <a:effectLst/>
                          <a:cs typeface="B Mitra" pitchFamily="2" charset="-78"/>
                        </a:rPr>
                        <a:t>آثار و </a:t>
                      </a:r>
                      <a:r>
                        <a:rPr lang="fa-IR" sz="1350" b="1" dirty="0">
                          <a:effectLst/>
                          <a:cs typeface="B Mitra" pitchFamily="2" charset="-78"/>
                        </a:rPr>
                        <a:t>ابنیه تاریخی</a:t>
                      </a:r>
                      <a:endParaRPr lang="en-US" sz="1350" b="1" dirty="0">
                        <a:effectLst/>
                        <a:cs typeface="B Mitra" pitchFamily="2" charset="-78"/>
                      </a:endParaRPr>
                    </a:p>
                    <a:p>
                      <a:pPr marL="342900" lvl="0" indent="-342900" algn="r" rtl="1">
                        <a:lnSpc>
                          <a:spcPct val="107000"/>
                        </a:lnSpc>
                        <a:spcAft>
                          <a:spcPts val="0"/>
                        </a:spcAft>
                        <a:buFont typeface="Wingdings" pitchFamily="2" charset="2"/>
                        <a:buChar char="ü"/>
                      </a:pPr>
                      <a:r>
                        <a:rPr lang="fa-IR" sz="1350" b="1" dirty="0">
                          <a:effectLst/>
                          <a:cs typeface="B Mitra" pitchFamily="2" charset="-78"/>
                        </a:rPr>
                        <a:t> اقامتگاه سنتی</a:t>
                      </a:r>
                      <a:endParaRPr lang="en-US" sz="1350" b="1" dirty="0">
                        <a:effectLst/>
                        <a:cs typeface="B Mitra" pitchFamily="2" charset="-78"/>
                      </a:endParaRPr>
                    </a:p>
                    <a:p>
                      <a:pPr marL="342900" lvl="0" indent="-342900" algn="r" rtl="1">
                        <a:lnSpc>
                          <a:spcPct val="107000"/>
                        </a:lnSpc>
                        <a:spcAft>
                          <a:spcPts val="0"/>
                        </a:spcAft>
                        <a:buFont typeface="Wingdings" pitchFamily="2" charset="2"/>
                        <a:buChar char="ü"/>
                      </a:pPr>
                      <a:r>
                        <a:rPr lang="fa-IR" sz="1350" b="1" dirty="0">
                          <a:effectLst/>
                          <a:cs typeface="B Mitra" pitchFamily="2" charset="-78"/>
                        </a:rPr>
                        <a:t>حریم آثار تاریخی</a:t>
                      </a:r>
                      <a:endParaRPr lang="en-US" sz="1350" b="1" dirty="0">
                        <a:effectLst/>
                        <a:cs typeface="B Mitra" pitchFamily="2" charset="-78"/>
                      </a:endParaRPr>
                    </a:p>
                    <a:p>
                      <a:pPr marL="342900" lvl="0" indent="-342900" algn="r" rtl="1">
                        <a:lnSpc>
                          <a:spcPct val="107000"/>
                        </a:lnSpc>
                        <a:spcAft>
                          <a:spcPts val="0"/>
                        </a:spcAft>
                        <a:buFont typeface="Wingdings" pitchFamily="2" charset="2"/>
                        <a:buChar char="ü"/>
                      </a:pPr>
                      <a:r>
                        <a:rPr lang="fa-IR" sz="1350" b="1" dirty="0">
                          <a:effectLst/>
                          <a:cs typeface="B Mitra" pitchFamily="2" charset="-78"/>
                        </a:rPr>
                        <a:t>فروشگاه و کارگاه</a:t>
                      </a:r>
                      <a:endParaRPr lang="en-US" sz="1350" b="1" dirty="0">
                        <a:effectLst/>
                        <a:cs typeface="B Mitra" pitchFamily="2" charset="-78"/>
                      </a:endParaRPr>
                    </a:p>
                    <a:p>
                      <a:pPr marL="342900" lvl="0" indent="-342900" algn="r" rtl="1">
                        <a:lnSpc>
                          <a:spcPct val="107000"/>
                        </a:lnSpc>
                        <a:spcAft>
                          <a:spcPts val="0"/>
                        </a:spcAft>
                        <a:buFont typeface="Wingdings" pitchFamily="2" charset="2"/>
                        <a:buChar char="ü"/>
                      </a:pPr>
                      <a:r>
                        <a:rPr lang="fa-IR" sz="1350" b="1" dirty="0">
                          <a:effectLst/>
                          <a:cs typeface="B Mitra" pitchFamily="2" charset="-78"/>
                        </a:rPr>
                        <a:t>خانه‌های بوم گردی</a:t>
                      </a:r>
                      <a:endParaRPr lang="en-US" sz="1350" b="1" dirty="0">
                        <a:effectLst/>
                        <a:cs typeface="B Mitra" pitchFamily="2" charset="-78"/>
                      </a:endParaRPr>
                    </a:p>
                    <a:p>
                      <a:pPr marL="342900" lvl="0" indent="-342900" algn="r" rtl="1">
                        <a:lnSpc>
                          <a:spcPct val="107000"/>
                        </a:lnSpc>
                        <a:spcAft>
                          <a:spcPts val="0"/>
                        </a:spcAft>
                        <a:buFont typeface="Wingdings" pitchFamily="2" charset="2"/>
                        <a:buChar char="ü"/>
                      </a:pPr>
                      <a:r>
                        <a:rPr lang="fa-IR" sz="1350" b="1" dirty="0">
                          <a:effectLst/>
                          <a:cs typeface="B Mitra" pitchFamily="2" charset="-78"/>
                        </a:rPr>
                        <a:t>موسسه آموزشی صنایع دستی</a:t>
                      </a:r>
                      <a:endParaRPr lang="en-US" sz="1350" b="1" dirty="0">
                        <a:effectLst/>
                        <a:cs typeface="B Mitra" pitchFamily="2" charset="-78"/>
                      </a:endParaRPr>
                    </a:p>
                    <a:p>
                      <a:pPr marL="342900" lvl="0" indent="-342900" algn="r" rtl="1">
                        <a:lnSpc>
                          <a:spcPct val="107000"/>
                        </a:lnSpc>
                        <a:spcAft>
                          <a:spcPts val="0"/>
                        </a:spcAft>
                        <a:buFont typeface="Wingdings" pitchFamily="2" charset="2"/>
                        <a:buChar char="ü"/>
                      </a:pPr>
                      <a:r>
                        <a:rPr lang="fa-IR" sz="1350" b="1" dirty="0">
                          <a:effectLst/>
                          <a:cs typeface="B Mitra" pitchFamily="2" charset="-78"/>
                        </a:rPr>
                        <a:t>دفتر خدماتی مسافرتی</a:t>
                      </a:r>
                      <a:endParaRPr lang="en-US" sz="1350" b="1" dirty="0">
                        <a:effectLst/>
                        <a:cs typeface="B Mitra" pitchFamily="2" charset="-78"/>
                      </a:endParaRPr>
                    </a:p>
                    <a:p>
                      <a:pPr marL="342900" lvl="0" indent="-342900" algn="r" rtl="1">
                        <a:lnSpc>
                          <a:spcPct val="107000"/>
                        </a:lnSpc>
                        <a:spcAft>
                          <a:spcPts val="0"/>
                        </a:spcAft>
                        <a:buFont typeface="Wingdings" pitchFamily="2" charset="2"/>
                        <a:buChar char="ü"/>
                      </a:pPr>
                      <a:r>
                        <a:rPr lang="fa-IR" sz="1350" b="1" dirty="0">
                          <a:effectLst/>
                          <a:cs typeface="B Mitra" pitchFamily="2" charset="-78"/>
                        </a:rPr>
                        <a:t>هتل</a:t>
                      </a:r>
                      <a:endParaRPr lang="en-US" sz="1350" b="1" dirty="0">
                        <a:effectLst/>
                        <a:cs typeface="B Mitra" pitchFamily="2" charset="-78"/>
                      </a:endParaRPr>
                    </a:p>
                    <a:p>
                      <a:pPr marL="342900" lvl="0" indent="-342900" algn="r" rtl="1">
                        <a:lnSpc>
                          <a:spcPct val="107000"/>
                        </a:lnSpc>
                        <a:spcAft>
                          <a:spcPts val="0"/>
                        </a:spcAft>
                        <a:buFont typeface="Wingdings" pitchFamily="2" charset="2"/>
                        <a:buChar char="ü"/>
                      </a:pPr>
                      <a:r>
                        <a:rPr lang="fa-IR" sz="1350" b="1" dirty="0">
                          <a:effectLst/>
                          <a:cs typeface="B Mitra" pitchFamily="2" charset="-78"/>
                        </a:rPr>
                        <a:t>مهمانپذیر</a:t>
                      </a:r>
                      <a:endParaRPr lang="en-US" sz="1350" b="1" dirty="0">
                        <a:effectLst/>
                        <a:cs typeface="B Mitra" pitchFamily="2" charset="-78"/>
                      </a:endParaRPr>
                    </a:p>
                    <a:p>
                      <a:pPr marL="342900" lvl="0" indent="-342900" algn="r" rtl="1">
                        <a:lnSpc>
                          <a:spcPct val="107000"/>
                        </a:lnSpc>
                        <a:spcAft>
                          <a:spcPts val="0"/>
                        </a:spcAft>
                        <a:buFont typeface="Wingdings" pitchFamily="2" charset="2"/>
                        <a:buChar char="ü"/>
                      </a:pPr>
                      <a:r>
                        <a:rPr lang="fa-IR" sz="1350" b="1" dirty="0">
                          <a:effectLst/>
                          <a:cs typeface="B Mitra" pitchFamily="2" charset="-78"/>
                        </a:rPr>
                        <a:t>مجتمع گردشگری</a:t>
                      </a:r>
                      <a:endParaRPr lang="en-US" sz="1350" b="1" dirty="0">
                        <a:effectLst/>
                        <a:cs typeface="B Mitra" pitchFamily="2" charset="-78"/>
                      </a:endParaRPr>
                    </a:p>
                    <a:p>
                      <a:pPr marL="342900" lvl="0" indent="-342900" algn="r" rtl="1">
                        <a:lnSpc>
                          <a:spcPct val="107000"/>
                        </a:lnSpc>
                        <a:spcAft>
                          <a:spcPts val="0"/>
                        </a:spcAft>
                        <a:buFont typeface="Wingdings" pitchFamily="2" charset="2"/>
                        <a:buChar char="ü"/>
                      </a:pPr>
                      <a:r>
                        <a:rPr lang="fa-IR" sz="1350" b="1" dirty="0">
                          <a:effectLst/>
                          <a:cs typeface="B Mitra" pitchFamily="2" charset="-78"/>
                        </a:rPr>
                        <a:t>مجتمع خدماتی رفاهی</a:t>
                      </a:r>
                      <a:endParaRPr lang="en-US" sz="1350" b="1" dirty="0">
                        <a:effectLst/>
                        <a:cs typeface="B Mitra" pitchFamily="2" charset="-78"/>
                      </a:endParaRPr>
                    </a:p>
                    <a:p>
                      <a:pPr marL="342900" lvl="0" indent="-342900" algn="r" rtl="1">
                        <a:lnSpc>
                          <a:spcPct val="107000"/>
                        </a:lnSpc>
                        <a:spcAft>
                          <a:spcPts val="0"/>
                        </a:spcAft>
                        <a:buFont typeface="Wingdings" pitchFamily="2" charset="2"/>
                        <a:buChar char="ü"/>
                      </a:pPr>
                      <a:r>
                        <a:rPr lang="fa-IR" sz="1350" b="1" dirty="0">
                          <a:effectLst/>
                          <a:cs typeface="B Mitra" pitchFamily="2" charset="-78"/>
                        </a:rPr>
                        <a:t>سفره خانه سنتی</a:t>
                      </a:r>
                      <a:endParaRPr lang="en-US" sz="1350" b="1" dirty="0">
                        <a:effectLst/>
                        <a:cs typeface="B Mitra" pitchFamily="2" charset="-78"/>
                      </a:endParaRPr>
                    </a:p>
                    <a:p>
                      <a:pPr marL="342900" lvl="0" indent="-342900" algn="r" rtl="1">
                        <a:lnSpc>
                          <a:spcPct val="107000"/>
                        </a:lnSpc>
                        <a:spcAft>
                          <a:spcPts val="0"/>
                        </a:spcAft>
                        <a:buFont typeface="Wingdings" pitchFamily="2" charset="2"/>
                        <a:buChar char="ü"/>
                      </a:pPr>
                      <a:r>
                        <a:rPr lang="fa-IR" sz="1350" b="1" dirty="0">
                          <a:effectLst/>
                          <a:cs typeface="B Mitra" pitchFamily="2" charset="-78"/>
                        </a:rPr>
                        <a:t>خانه مسافر</a:t>
                      </a:r>
                      <a:endParaRPr lang="en-US" sz="1350" b="1" dirty="0">
                        <a:effectLst/>
                        <a:cs typeface="B Mitra" pitchFamily="2" charset="-78"/>
                      </a:endParaRPr>
                    </a:p>
                    <a:p>
                      <a:pPr marL="342900" lvl="0" indent="-342900" algn="r" rtl="1">
                        <a:lnSpc>
                          <a:spcPct val="107000"/>
                        </a:lnSpc>
                        <a:spcAft>
                          <a:spcPts val="0"/>
                        </a:spcAft>
                        <a:buFont typeface="Wingdings" pitchFamily="2" charset="2"/>
                        <a:buChar char="ü"/>
                      </a:pPr>
                      <a:r>
                        <a:rPr lang="fa-IR" sz="1350" b="1" dirty="0">
                          <a:effectLst/>
                          <a:cs typeface="B Mitra" pitchFamily="2" charset="-78"/>
                        </a:rPr>
                        <a:t>کارگاه ملیله</a:t>
                      </a:r>
                      <a:endParaRPr lang="en-US" sz="1350" b="1" dirty="0">
                        <a:effectLst/>
                        <a:cs typeface="B Mitra" pitchFamily="2" charset="-78"/>
                      </a:endParaRPr>
                    </a:p>
                    <a:p>
                      <a:pPr marL="342900" lvl="0" indent="-342900" algn="r" rtl="1">
                        <a:lnSpc>
                          <a:spcPct val="107000"/>
                        </a:lnSpc>
                        <a:spcAft>
                          <a:spcPts val="0"/>
                        </a:spcAft>
                        <a:buFont typeface="Wingdings" pitchFamily="2" charset="2"/>
                        <a:buChar char="ü"/>
                      </a:pPr>
                      <a:r>
                        <a:rPr lang="fa-IR" sz="1350" b="1" dirty="0">
                          <a:effectLst/>
                          <a:cs typeface="B Mitra" pitchFamily="2" charset="-78"/>
                        </a:rPr>
                        <a:t>فروشگاه صنایع دستی</a:t>
                      </a:r>
                      <a:endParaRPr lang="en-US" sz="1350" b="1" dirty="0">
                        <a:effectLst/>
                        <a:cs typeface="B Mitra" pitchFamily="2" charset="-78"/>
                      </a:endParaRPr>
                    </a:p>
                    <a:p>
                      <a:pPr marL="342900" lvl="0" indent="-342900" algn="r" rtl="1">
                        <a:lnSpc>
                          <a:spcPct val="107000"/>
                        </a:lnSpc>
                        <a:spcAft>
                          <a:spcPts val="0"/>
                        </a:spcAft>
                        <a:buFont typeface="Wingdings" pitchFamily="2" charset="2"/>
                        <a:buChar char="ü"/>
                      </a:pPr>
                      <a:r>
                        <a:rPr lang="fa-IR" sz="1350" b="1" dirty="0">
                          <a:effectLst/>
                          <a:cs typeface="B Mitra" pitchFamily="2" charset="-78"/>
                        </a:rPr>
                        <a:t>تاسیسات اقامتی پذیرایی</a:t>
                      </a:r>
                      <a:endParaRPr lang="en-US" sz="1350" b="1" dirty="0">
                        <a:effectLst/>
                        <a:cs typeface="B Mitra" pitchFamily="2" charset="-78"/>
                      </a:endParaRPr>
                    </a:p>
                    <a:p>
                      <a:pPr marL="342900" lvl="0" indent="-342900" algn="r" rtl="1">
                        <a:lnSpc>
                          <a:spcPct val="107000"/>
                        </a:lnSpc>
                        <a:spcAft>
                          <a:spcPts val="0"/>
                        </a:spcAft>
                        <a:buFont typeface="Wingdings" pitchFamily="2" charset="2"/>
                        <a:buChar char="ü"/>
                      </a:pPr>
                      <a:r>
                        <a:rPr lang="fa-IR" sz="1350" b="1" dirty="0">
                          <a:effectLst/>
                          <a:cs typeface="B Mitra" pitchFamily="2" charset="-78"/>
                        </a:rPr>
                        <a:t>مناطق اکتشافی(مناطق دارای پروانه اکتشاف)</a:t>
                      </a:r>
                      <a:endParaRPr lang="en-US" sz="1350" b="1" dirty="0">
                        <a:effectLst/>
                        <a:cs typeface="B Mitra" pitchFamily="2" charset="-78"/>
                      </a:endParaRPr>
                    </a:p>
                    <a:p>
                      <a:pPr marL="342900" lvl="0" indent="-342900" algn="r" rtl="1">
                        <a:lnSpc>
                          <a:spcPct val="107000"/>
                        </a:lnSpc>
                        <a:spcAft>
                          <a:spcPts val="0"/>
                        </a:spcAft>
                        <a:buFont typeface="Wingdings" pitchFamily="2" charset="2"/>
                        <a:buChar char="ü"/>
                      </a:pPr>
                      <a:r>
                        <a:rPr lang="fa-IR" sz="1350" b="1" dirty="0">
                          <a:effectLst/>
                          <a:cs typeface="B Mitra" pitchFamily="2" charset="-78"/>
                        </a:rPr>
                        <a:t>گواهی کشف معدن</a:t>
                      </a:r>
                      <a:endParaRPr lang="en-US" sz="1350" b="1" dirty="0">
                        <a:effectLst/>
                        <a:cs typeface="B Mitra" pitchFamily="2" charset="-78"/>
                      </a:endParaRPr>
                    </a:p>
                    <a:p>
                      <a:pPr marL="342900" lvl="0" indent="-342900" algn="r" rtl="1">
                        <a:lnSpc>
                          <a:spcPct val="107000"/>
                        </a:lnSpc>
                        <a:spcAft>
                          <a:spcPts val="0"/>
                        </a:spcAft>
                        <a:buFont typeface="Wingdings" pitchFamily="2" charset="2"/>
                        <a:buChar char="ü"/>
                      </a:pPr>
                      <a:r>
                        <a:rPr lang="fa-IR" sz="1350" b="1" dirty="0">
                          <a:effectLst/>
                          <a:cs typeface="B Mitra" pitchFamily="2" charset="-78"/>
                        </a:rPr>
                        <a:t>پروانه بهره برداری معدن</a:t>
                      </a:r>
                      <a:endParaRPr lang="en-US" sz="1350" b="1" dirty="0">
                        <a:effectLst/>
                        <a:cs typeface="B Mitra" pitchFamily="2" charset="-78"/>
                      </a:endParaRPr>
                    </a:p>
                    <a:p>
                      <a:pPr marL="342900" lvl="0" indent="-342900" algn="r" rtl="1">
                        <a:lnSpc>
                          <a:spcPct val="107000"/>
                        </a:lnSpc>
                        <a:spcAft>
                          <a:spcPts val="0"/>
                        </a:spcAft>
                        <a:buFont typeface="Wingdings" pitchFamily="2" charset="2"/>
                        <a:buChar char="ü"/>
                      </a:pPr>
                      <a:r>
                        <a:rPr lang="fa-IR" sz="1350" b="1" dirty="0">
                          <a:effectLst/>
                          <a:cs typeface="B Mitra" pitchFamily="2" charset="-78"/>
                        </a:rPr>
                        <a:t>واحد صنعتی</a:t>
                      </a:r>
                      <a:endParaRPr lang="en-US" sz="1350" b="1" dirty="0">
                        <a:effectLst/>
                        <a:cs typeface="B Mitra" pitchFamily="2" charset="-78"/>
                      </a:endParaRPr>
                    </a:p>
                    <a:p>
                      <a:pPr marL="342900" lvl="0" indent="-342900" algn="r" rtl="1">
                        <a:lnSpc>
                          <a:spcPct val="107000"/>
                        </a:lnSpc>
                        <a:spcAft>
                          <a:spcPts val="0"/>
                        </a:spcAft>
                        <a:buFont typeface="Wingdings" pitchFamily="2" charset="2"/>
                        <a:buChar char="ü"/>
                      </a:pPr>
                      <a:r>
                        <a:rPr lang="fa-IR" sz="1350" b="1" dirty="0">
                          <a:effectLst/>
                          <a:cs typeface="B Mitra" pitchFamily="2" charset="-78"/>
                        </a:rPr>
                        <a:t>محدوده طرح هادی روستا</a:t>
                      </a:r>
                      <a:endParaRPr lang="en-US" sz="1350" b="1" dirty="0">
                        <a:effectLst/>
                        <a:cs typeface="B Mitra" pitchFamily="2" charset="-78"/>
                      </a:endParaRPr>
                    </a:p>
                    <a:p>
                      <a:pPr marL="342900" lvl="0" indent="-342900" algn="r" rtl="1">
                        <a:lnSpc>
                          <a:spcPct val="107000"/>
                        </a:lnSpc>
                        <a:spcAft>
                          <a:spcPts val="0"/>
                        </a:spcAft>
                        <a:buFont typeface="Wingdings" pitchFamily="2" charset="2"/>
                        <a:buChar char="ü"/>
                      </a:pPr>
                      <a:r>
                        <a:rPr lang="fa-IR" sz="1350" b="1" dirty="0">
                          <a:effectLst/>
                          <a:cs typeface="B Mitra" pitchFamily="2" charset="-78"/>
                        </a:rPr>
                        <a:t>طرح‌های مرتع‌داری</a:t>
                      </a:r>
                      <a:endParaRPr lang="en-US" sz="1350" b="1" dirty="0">
                        <a:effectLst/>
                        <a:cs typeface="B Mitra" pitchFamily="2" charset="-78"/>
                      </a:endParaRPr>
                    </a:p>
                    <a:p>
                      <a:pPr marL="342900" lvl="0" indent="-342900" algn="r" rtl="1">
                        <a:lnSpc>
                          <a:spcPct val="107000"/>
                        </a:lnSpc>
                        <a:spcAft>
                          <a:spcPts val="0"/>
                        </a:spcAft>
                        <a:buFont typeface="Wingdings" pitchFamily="2" charset="2"/>
                        <a:buChar char="ü"/>
                      </a:pPr>
                      <a:r>
                        <a:rPr lang="fa-IR" sz="1350" b="1" dirty="0">
                          <a:effectLst/>
                          <a:cs typeface="B Mitra" pitchFamily="2" charset="-78"/>
                        </a:rPr>
                        <a:t>جنگل‌کاری</a:t>
                      </a:r>
                      <a:endParaRPr lang="en-US" sz="1350" b="1" dirty="0">
                        <a:effectLst/>
                        <a:cs typeface="B Mitra" pitchFamily="2" charset="-78"/>
                      </a:endParaRPr>
                    </a:p>
                    <a:p>
                      <a:pPr marL="342900" lvl="0" indent="-342900" algn="r" rtl="1">
                        <a:lnSpc>
                          <a:spcPct val="107000"/>
                        </a:lnSpc>
                        <a:spcAft>
                          <a:spcPts val="0"/>
                        </a:spcAft>
                        <a:buFont typeface="Wingdings" pitchFamily="2" charset="2"/>
                        <a:buChar char="ü"/>
                      </a:pPr>
                      <a:r>
                        <a:rPr lang="fa-IR" sz="1350" b="1" dirty="0">
                          <a:effectLst/>
                          <a:cs typeface="B Mitra" pitchFamily="2" charset="-78"/>
                        </a:rPr>
                        <a:t>اراضی ملی واگذار شده </a:t>
                      </a:r>
                      <a:endParaRPr lang="en-US" sz="1350" b="1" dirty="0">
                        <a:effectLst/>
                        <a:cs typeface="B Mitra" pitchFamily="2" charset="-78"/>
                      </a:endParaRPr>
                    </a:p>
                    <a:p>
                      <a:pPr marL="342900" lvl="0" indent="-342900" algn="r" rtl="1">
                        <a:lnSpc>
                          <a:spcPct val="107000"/>
                        </a:lnSpc>
                        <a:spcAft>
                          <a:spcPts val="0"/>
                        </a:spcAft>
                        <a:buFont typeface="Wingdings" pitchFamily="2" charset="2"/>
                        <a:buChar char="ü"/>
                      </a:pPr>
                      <a:r>
                        <a:rPr lang="fa-IR" sz="1350" b="1" dirty="0">
                          <a:effectLst/>
                          <a:cs typeface="B Mitra" pitchFamily="2" charset="-78"/>
                        </a:rPr>
                        <a:t>سدهای </a:t>
                      </a:r>
                      <a:r>
                        <a:rPr lang="fa-IR" sz="1350" b="1" dirty="0" smtClean="0">
                          <a:effectLst/>
                          <a:cs typeface="B Mitra" pitchFamily="2" charset="-78"/>
                        </a:rPr>
                        <a:t>خاکی</a:t>
                      </a:r>
                      <a:endParaRPr lang="en-US" sz="1350" b="1" dirty="0">
                        <a:effectLst/>
                        <a:cs typeface="B Mitra" pitchFamily="2" charset="-78"/>
                      </a:endParaRPr>
                    </a:p>
                  </a:txBody>
                  <a:tcPr marL="6906" marR="6906" marT="0" marB="0" anchor="ctr"/>
                </a:tc>
              </a:tr>
            </a:tbl>
          </a:graphicData>
        </a:graphic>
      </p:graphicFrame>
    </p:spTree>
    <p:extLst>
      <p:ext uri="{BB962C8B-B14F-4D97-AF65-F5344CB8AC3E}">
        <p14:creationId xmlns:p14="http://schemas.microsoft.com/office/powerpoint/2010/main" val="4136626275"/>
      </p:ext>
    </p:extLst>
  </p:cSld>
  <p:clrMapOvr>
    <a:masterClrMapping/>
  </p:clrMapOvr>
  <p:transition spd="slow">
    <p:blinds/>
  </p:transition>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21" name="Shape 358"/>
          <p:cNvSpPr>
            <a:spLocks noGrp="1"/>
          </p:cNvSpPr>
          <p:nvPr>
            <p:ph type="sldNum" idx="10"/>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1400">
                <a:solidFill>
                  <a:srgbClr val="000000"/>
                </a:solidFill>
                <a:latin typeface="Arial" charset="0"/>
                <a:cs typeface="Arial" charset="0"/>
                <a:sym typeface="Arial" charset="0"/>
              </a:defRPr>
            </a:lvl1pPr>
            <a:lvl2pPr marL="742950" indent="-285750">
              <a:defRPr sz="1400">
                <a:solidFill>
                  <a:srgbClr val="000000"/>
                </a:solidFill>
                <a:latin typeface="Arial" charset="0"/>
                <a:cs typeface="Arial" charset="0"/>
                <a:sym typeface="Arial" charset="0"/>
              </a:defRPr>
            </a:lvl2pPr>
            <a:lvl3pPr marL="1143000" indent="-228600">
              <a:defRPr sz="1400">
                <a:solidFill>
                  <a:srgbClr val="000000"/>
                </a:solidFill>
                <a:latin typeface="Arial" charset="0"/>
                <a:cs typeface="Arial" charset="0"/>
                <a:sym typeface="Arial" charset="0"/>
              </a:defRPr>
            </a:lvl3pPr>
            <a:lvl4pPr marL="1600200" indent="-228600">
              <a:defRPr sz="1400">
                <a:solidFill>
                  <a:srgbClr val="000000"/>
                </a:solidFill>
                <a:latin typeface="Arial" charset="0"/>
                <a:cs typeface="Arial" charset="0"/>
                <a:sym typeface="Arial" charset="0"/>
              </a:defRPr>
            </a:lvl4pPr>
            <a:lvl5pPr marL="2057400" indent="-228600">
              <a:defRPr sz="1400">
                <a:solidFill>
                  <a:srgbClr val="000000"/>
                </a:solidFill>
                <a:latin typeface="Arial" charset="0"/>
                <a:cs typeface="Arial" charset="0"/>
                <a:sym typeface="Arial" charset="0"/>
              </a:defRPr>
            </a:lvl5pPr>
            <a:lvl6pPr marL="2514600" indent="-228600" eaLnBrk="0" fontAlgn="base" hangingPunct="0">
              <a:spcBef>
                <a:spcPct val="0"/>
              </a:spcBef>
              <a:spcAft>
                <a:spcPct val="0"/>
              </a:spcAft>
              <a:defRPr sz="1400">
                <a:solidFill>
                  <a:srgbClr val="000000"/>
                </a:solidFill>
                <a:latin typeface="Arial" charset="0"/>
                <a:cs typeface="Arial" charset="0"/>
                <a:sym typeface="Arial" charset="0"/>
              </a:defRPr>
            </a:lvl6pPr>
            <a:lvl7pPr marL="2971800" indent="-228600" eaLnBrk="0" fontAlgn="base" hangingPunct="0">
              <a:spcBef>
                <a:spcPct val="0"/>
              </a:spcBef>
              <a:spcAft>
                <a:spcPct val="0"/>
              </a:spcAft>
              <a:defRPr sz="1400">
                <a:solidFill>
                  <a:srgbClr val="000000"/>
                </a:solidFill>
                <a:latin typeface="Arial" charset="0"/>
                <a:cs typeface="Arial" charset="0"/>
                <a:sym typeface="Arial" charset="0"/>
              </a:defRPr>
            </a:lvl7pPr>
            <a:lvl8pPr marL="3429000" indent="-228600" eaLnBrk="0" fontAlgn="base" hangingPunct="0">
              <a:spcBef>
                <a:spcPct val="0"/>
              </a:spcBef>
              <a:spcAft>
                <a:spcPct val="0"/>
              </a:spcAft>
              <a:defRPr sz="1400">
                <a:solidFill>
                  <a:srgbClr val="000000"/>
                </a:solidFill>
                <a:latin typeface="Arial" charset="0"/>
                <a:cs typeface="Arial" charset="0"/>
                <a:sym typeface="Arial" charset="0"/>
              </a:defRPr>
            </a:lvl8pPr>
            <a:lvl9pPr marL="3886200" indent="-228600" eaLnBrk="0" fontAlgn="base" hangingPunct="0">
              <a:spcBef>
                <a:spcPct val="0"/>
              </a:spcBef>
              <a:spcAft>
                <a:spcPct val="0"/>
              </a:spcAft>
              <a:defRPr sz="1400">
                <a:solidFill>
                  <a:srgbClr val="000000"/>
                </a:solidFill>
                <a:latin typeface="Arial" charset="0"/>
                <a:cs typeface="Arial" charset="0"/>
                <a:sym typeface="Arial" charset="0"/>
              </a:defRPr>
            </a:lvl9pPr>
          </a:lstStyle>
          <a:p>
            <a:fld id="{F0C1367E-2ED1-45EC-A971-AB106FE6C758}" type="slidenum">
              <a:rPr lang="fa-IR" altLang="fa-IR"/>
              <a:pPr/>
              <a:t>12</a:t>
            </a:fld>
            <a:endParaRPr lang="fa-IR" altLang="fa-IR"/>
          </a:p>
        </p:txBody>
      </p:sp>
      <p:sp>
        <p:nvSpPr>
          <p:cNvPr id="20" name="Rectangle 19">
            <a:hlinkClick r:id="rId3" action="ppaction://hlinksldjump"/>
          </p:cNvPr>
          <p:cNvSpPr/>
          <p:nvPr/>
        </p:nvSpPr>
        <p:spPr>
          <a:xfrm>
            <a:off x="-61913" y="6176435"/>
            <a:ext cx="1641476" cy="590551"/>
          </a:xfrm>
          <a:prstGeom prst="rect">
            <a:avLst/>
          </a:prstGeom>
          <a:solidFill>
            <a:srgbClr val="FF9800"/>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0" fontAlgn="base" hangingPunct="0">
              <a:spcBef>
                <a:spcPct val="0"/>
              </a:spcBef>
              <a:spcAft>
                <a:spcPct val="0"/>
              </a:spcAft>
              <a:defRPr/>
            </a:pPr>
            <a:endParaRPr lang="en-US" sz="1400">
              <a:solidFill>
                <a:srgbClr val="FFFFFF"/>
              </a:solidFill>
              <a:sym typeface="Arial" panose="020B0604020202020204" pitchFamily="34" charset="0"/>
            </a:endParaRPr>
          </a:p>
        </p:txBody>
      </p:sp>
      <p:sp>
        <p:nvSpPr>
          <p:cNvPr id="7" name="Shape 361"/>
          <p:cNvSpPr>
            <a:spLocks noChangeArrowheads="1"/>
          </p:cNvSpPr>
          <p:nvPr/>
        </p:nvSpPr>
        <p:spPr bwMode="auto">
          <a:xfrm flipH="1">
            <a:off x="2667001" y="0"/>
            <a:ext cx="6476999" cy="561641"/>
          </a:xfrm>
          <a:prstGeom prst="rect">
            <a:avLst/>
          </a:prstGeom>
          <a:solidFill>
            <a:srgbClr val="FF9800"/>
          </a:solidFill>
          <a:ln>
            <a:noFill/>
          </a:ln>
          <a:extLst>
            <a:ext uri="{91240B29-F687-4F45-9708-019B960494DF}">
              <a14:hiddenLine xmlns:a14="http://schemas.microsoft.com/office/drawing/2010/main" w="9525">
                <a:solidFill>
                  <a:srgbClr val="000000"/>
                </a:solidFill>
                <a:miter lim="800000"/>
                <a:headEnd/>
                <a:tailEnd/>
              </a14:hiddenLine>
            </a:ext>
          </a:extLst>
        </p:spPr>
        <p:txBody>
          <a:bodyPr lIns="91425" tIns="91425" rIns="91425" bIns="91425" anchor="ctr"/>
          <a:lstStyle>
            <a:lvl1pPr>
              <a:defRPr sz="1400">
                <a:solidFill>
                  <a:srgbClr val="000000"/>
                </a:solidFill>
                <a:latin typeface="Arial" charset="0"/>
                <a:cs typeface="Arial" charset="0"/>
                <a:sym typeface="Arial" charset="0"/>
              </a:defRPr>
            </a:lvl1pPr>
            <a:lvl2pPr marL="742950" indent="-285750">
              <a:defRPr sz="1400">
                <a:solidFill>
                  <a:srgbClr val="000000"/>
                </a:solidFill>
                <a:latin typeface="Arial" charset="0"/>
                <a:cs typeface="Arial" charset="0"/>
                <a:sym typeface="Arial" charset="0"/>
              </a:defRPr>
            </a:lvl2pPr>
            <a:lvl3pPr marL="1143000" indent="-228600">
              <a:defRPr sz="1400">
                <a:solidFill>
                  <a:srgbClr val="000000"/>
                </a:solidFill>
                <a:latin typeface="Arial" charset="0"/>
                <a:cs typeface="Arial" charset="0"/>
                <a:sym typeface="Arial" charset="0"/>
              </a:defRPr>
            </a:lvl3pPr>
            <a:lvl4pPr marL="1600200" indent="-228600">
              <a:defRPr sz="1400">
                <a:solidFill>
                  <a:srgbClr val="000000"/>
                </a:solidFill>
                <a:latin typeface="Arial" charset="0"/>
                <a:cs typeface="Arial" charset="0"/>
                <a:sym typeface="Arial" charset="0"/>
              </a:defRPr>
            </a:lvl4pPr>
            <a:lvl5pPr marL="2057400" indent="-228600">
              <a:defRPr sz="1400">
                <a:solidFill>
                  <a:srgbClr val="000000"/>
                </a:solidFill>
                <a:latin typeface="Arial" charset="0"/>
                <a:cs typeface="Arial" charset="0"/>
                <a:sym typeface="Arial" charset="0"/>
              </a:defRPr>
            </a:lvl5pPr>
            <a:lvl6pPr marL="2514600" indent="-228600" eaLnBrk="0" fontAlgn="base" hangingPunct="0">
              <a:spcBef>
                <a:spcPct val="0"/>
              </a:spcBef>
              <a:spcAft>
                <a:spcPct val="0"/>
              </a:spcAft>
              <a:defRPr sz="1400">
                <a:solidFill>
                  <a:srgbClr val="000000"/>
                </a:solidFill>
                <a:latin typeface="Arial" charset="0"/>
                <a:cs typeface="Arial" charset="0"/>
                <a:sym typeface="Arial" charset="0"/>
              </a:defRPr>
            </a:lvl6pPr>
            <a:lvl7pPr marL="2971800" indent="-228600" eaLnBrk="0" fontAlgn="base" hangingPunct="0">
              <a:spcBef>
                <a:spcPct val="0"/>
              </a:spcBef>
              <a:spcAft>
                <a:spcPct val="0"/>
              </a:spcAft>
              <a:defRPr sz="1400">
                <a:solidFill>
                  <a:srgbClr val="000000"/>
                </a:solidFill>
                <a:latin typeface="Arial" charset="0"/>
                <a:cs typeface="Arial" charset="0"/>
                <a:sym typeface="Arial" charset="0"/>
              </a:defRPr>
            </a:lvl7pPr>
            <a:lvl8pPr marL="3429000" indent="-228600" eaLnBrk="0" fontAlgn="base" hangingPunct="0">
              <a:spcBef>
                <a:spcPct val="0"/>
              </a:spcBef>
              <a:spcAft>
                <a:spcPct val="0"/>
              </a:spcAft>
              <a:defRPr sz="1400">
                <a:solidFill>
                  <a:srgbClr val="000000"/>
                </a:solidFill>
                <a:latin typeface="Arial" charset="0"/>
                <a:cs typeface="Arial" charset="0"/>
                <a:sym typeface="Arial" charset="0"/>
              </a:defRPr>
            </a:lvl8pPr>
            <a:lvl9pPr marL="3886200" indent="-228600" eaLnBrk="0" fontAlgn="base" hangingPunct="0">
              <a:spcBef>
                <a:spcPct val="0"/>
              </a:spcBef>
              <a:spcAft>
                <a:spcPct val="0"/>
              </a:spcAft>
              <a:defRPr sz="1400">
                <a:solidFill>
                  <a:srgbClr val="000000"/>
                </a:solidFill>
                <a:latin typeface="Arial" charset="0"/>
                <a:cs typeface="Arial" charset="0"/>
                <a:sym typeface="Arial" charset="0"/>
              </a:defRPr>
            </a:lvl9pPr>
          </a:lstStyle>
          <a:p>
            <a:pPr lvl="0" algn="ctr" rtl="1"/>
            <a:r>
              <a:rPr lang="fa-IR" sz="1600" b="1" dirty="0">
                <a:cs typeface="B Titr" pitchFamily="2" charset="-78"/>
              </a:rPr>
              <a:t>آخرین وضعیت</a:t>
            </a:r>
            <a:r>
              <a:rPr lang="en-US" sz="1600" b="1" dirty="0">
                <a:cs typeface="B Titr" pitchFamily="2" charset="-78"/>
              </a:rPr>
              <a:t> SDI </a:t>
            </a:r>
            <a:r>
              <a:rPr lang="fa-IR" sz="1600" b="1" dirty="0">
                <a:cs typeface="B Titr" pitchFamily="2" charset="-78"/>
              </a:rPr>
              <a:t>استانی</a:t>
            </a:r>
            <a:endParaRPr lang="en-US" sz="1600" dirty="0">
              <a:cs typeface="B Titr" pitchFamily="2" charset="-78"/>
            </a:endParaRPr>
          </a:p>
        </p:txBody>
      </p:sp>
      <p:graphicFrame>
        <p:nvGraphicFramePr>
          <p:cNvPr id="3" name="Table 2"/>
          <p:cNvGraphicFramePr>
            <a:graphicFrameLocks noGrp="1"/>
          </p:cNvGraphicFramePr>
          <p:nvPr>
            <p:extLst>
              <p:ext uri="{D42A27DB-BD31-4B8C-83A1-F6EECF244321}">
                <p14:modId xmlns:p14="http://schemas.microsoft.com/office/powerpoint/2010/main" val="12622109"/>
              </p:ext>
            </p:extLst>
          </p:nvPr>
        </p:nvGraphicFramePr>
        <p:xfrm>
          <a:off x="482600" y="661162"/>
          <a:ext cx="7899400" cy="5511038"/>
        </p:xfrm>
        <a:graphic>
          <a:graphicData uri="http://schemas.openxmlformats.org/drawingml/2006/table">
            <a:tbl>
              <a:tblPr rtl="1" firstRow="1" firstCol="1" bandRow="1">
                <a:tableStyleId>{5C22544A-7EE6-4342-B048-85BDC9FD1C3A}</a:tableStyleId>
              </a:tblPr>
              <a:tblGrid>
                <a:gridCol w="3149600"/>
                <a:gridCol w="4749800"/>
              </a:tblGrid>
              <a:tr h="2502712">
                <a:tc>
                  <a:txBody>
                    <a:bodyPr/>
                    <a:lstStyle/>
                    <a:p>
                      <a:pPr algn="r" rtl="1">
                        <a:lnSpc>
                          <a:spcPct val="107000"/>
                        </a:lnSpc>
                        <a:spcAft>
                          <a:spcPts val="0"/>
                        </a:spcAft>
                      </a:pPr>
                      <a:r>
                        <a:rPr lang="fa-IR" sz="1400" b="1" dirty="0" smtClean="0">
                          <a:effectLst/>
                          <a:cs typeface="B Mitra" pitchFamily="2" charset="-78"/>
                        </a:rPr>
                        <a:t>تعداد و عنوان لایه‌های متصل به </a:t>
                      </a:r>
                      <a:r>
                        <a:rPr lang="en-US" sz="1400" b="1" dirty="0" smtClean="0">
                          <a:effectLst/>
                          <a:cs typeface="B Mitra" pitchFamily="2" charset="-78"/>
                        </a:rPr>
                        <a:t>SDI</a:t>
                      </a:r>
                      <a:r>
                        <a:rPr lang="fa-IR" sz="1400" b="1" dirty="0" smtClean="0">
                          <a:effectLst/>
                          <a:cs typeface="B Mitra" pitchFamily="2" charset="-78"/>
                        </a:rPr>
                        <a:t> استان (ادامه)</a:t>
                      </a:r>
                    </a:p>
                    <a:p>
                      <a:pPr algn="ctr" rtl="1">
                        <a:lnSpc>
                          <a:spcPct val="107000"/>
                        </a:lnSpc>
                        <a:spcAft>
                          <a:spcPts val="0"/>
                        </a:spcAft>
                      </a:pPr>
                      <a:endParaRPr lang="fa-IR" sz="1400" b="1" dirty="0" smtClean="0">
                        <a:effectLst/>
                        <a:cs typeface="B Mitra" pitchFamily="2" charset="-78"/>
                      </a:endParaRPr>
                    </a:p>
                    <a:p>
                      <a:pPr marL="0" marR="0" indent="0" algn="ctr" defTabSz="914400" rtl="1" eaLnBrk="1" fontAlgn="auto" latinLnBrk="0" hangingPunct="1">
                        <a:lnSpc>
                          <a:spcPct val="107000"/>
                        </a:lnSpc>
                        <a:spcBef>
                          <a:spcPts val="0"/>
                        </a:spcBef>
                        <a:spcAft>
                          <a:spcPts val="0"/>
                        </a:spcAft>
                        <a:buClrTx/>
                        <a:buSzTx/>
                        <a:buFontTx/>
                        <a:buNone/>
                        <a:tabLst/>
                        <a:defRPr/>
                      </a:pPr>
                      <a:r>
                        <a:rPr lang="fa-IR" sz="1400" b="1" dirty="0" smtClean="0">
                          <a:effectLst/>
                          <a:cs typeface="B Mitra" pitchFamily="2" charset="-78"/>
                        </a:rPr>
                        <a:t>(140لایه)</a:t>
                      </a:r>
                      <a:endParaRPr lang="en-US" sz="1400" b="1" dirty="0" smtClean="0">
                        <a:effectLst/>
                        <a:cs typeface="B Mitra" pitchFamily="2" charset="-78"/>
                      </a:endParaRPr>
                    </a:p>
                    <a:p>
                      <a:pPr algn="r" rtl="1">
                        <a:lnSpc>
                          <a:spcPct val="107000"/>
                        </a:lnSpc>
                        <a:spcAft>
                          <a:spcPts val="0"/>
                        </a:spcAft>
                      </a:pPr>
                      <a:endParaRPr lang="en-US" sz="1400" b="1" dirty="0">
                        <a:effectLst/>
                        <a:latin typeface="Calibri"/>
                        <a:ea typeface="Calibri"/>
                        <a:cs typeface="B Mitra" pitchFamily="2" charset="-78"/>
                      </a:endParaRPr>
                    </a:p>
                  </a:txBody>
                  <a:tcPr marL="6906" marR="6906" marT="0" marB="0" anchor="ctr"/>
                </a:tc>
                <a:tc>
                  <a:txBody>
                    <a:bodyPr/>
                    <a:lstStyle/>
                    <a:p>
                      <a:pPr marL="285750" indent="-285750" algn="r" rtl="1">
                        <a:lnSpc>
                          <a:spcPct val="107000"/>
                        </a:lnSpc>
                        <a:spcAft>
                          <a:spcPts val="0"/>
                        </a:spcAft>
                        <a:buFont typeface="Wingdings" pitchFamily="2" charset="2"/>
                        <a:buChar char="ü"/>
                      </a:pPr>
                      <a:r>
                        <a:rPr lang="fa-IR" sz="1300" b="1" dirty="0" smtClean="0">
                          <a:effectLst/>
                          <a:cs typeface="B Mitra" pitchFamily="2" charset="-78"/>
                        </a:rPr>
                        <a:t>پوشش گیاهی</a:t>
                      </a:r>
                      <a:endParaRPr lang="en-US" sz="1300" b="1" dirty="0" smtClean="0">
                        <a:effectLst/>
                        <a:cs typeface="B Mitra" pitchFamily="2" charset="-78"/>
                      </a:endParaRPr>
                    </a:p>
                    <a:p>
                      <a:pPr marL="285750" lvl="0" indent="-285750" algn="r" rtl="1">
                        <a:lnSpc>
                          <a:spcPct val="107000"/>
                        </a:lnSpc>
                        <a:spcAft>
                          <a:spcPts val="0"/>
                        </a:spcAft>
                        <a:buFont typeface="Wingdings" pitchFamily="2" charset="2"/>
                        <a:buChar char="ü"/>
                      </a:pPr>
                      <a:r>
                        <a:rPr lang="fa-IR" sz="1300" b="1" dirty="0" smtClean="0">
                          <a:effectLst/>
                          <a:cs typeface="B Mitra" pitchFamily="2" charset="-78"/>
                        </a:rPr>
                        <a:t>بند خاکی</a:t>
                      </a:r>
                      <a:endParaRPr lang="en-US" sz="1300" b="1" dirty="0" smtClean="0">
                        <a:effectLst/>
                        <a:cs typeface="B Mitra" pitchFamily="2" charset="-78"/>
                      </a:endParaRPr>
                    </a:p>
                    <a:p>
                      <a:pPr marL="285750" lvl="0" indent="-285750" algn="r" rtl="1">
                        <a:lnSpc>
                          <a:spcPct val="107000"/>
                        </a:lnSpc>
                        <a:spcAft>
                          <a:spcPts val="0"/>
                        </a:spcAft>
                        <a:buFont typeface="Wingdings" pitchFamily="2" charset="2"/>
                        <a:buChar char="ü"/>
                      </a:pPr>
                      <a:r>
                        <a:rPr lang="fa-IR" sz="1300" b="1" dirty="0" smtClean="0">
                          <a:effectLst/>
                          <a:cs typeface="B Mitra" pitchFamily="2" charset="-78"/>
                        </a:rPr>
                        <a:t>مرتع</a:t>
                      </a:r>
                      <a:endParaRPr lang="en-US" sz="1300" b="1" dirty="0" smtClean="0">
                        <a:effectLst/>
                        <a:cs typeface="B Mitra" pitchFamily="2" charset="-78"/>
                      </a:endParaRPr>
                    </a:p>
                    <a:p>
                      <a:pPr marL="285750" lvl="0" indent="-285750" algn="r" rtl="1">
                        <a:lnSpc>
                          <a:spcPct val="107000"/>
                        </a:lnSpc>
                        <a:spcAft>
                          <a:spcPts val="0"/>
                        </a:spcAft>
                        <a:buFont typeface="Wingdings" pitchFamily="2" charset="2"/>
                        <a:buChar char="ü"/>
                      </a:pPr>
                      <a:r>
                        <a:rPr lang="fa-IR" sz="1300" b="1" dirty="0" smtClean="0">
                          <a:effectLst/>
                          <a:cs typeface="B Mitra" pitchFamily="2" charset="-78"/>
                        </a:rPr>
                        <a:t>نقاط سیل خیز</a:t>
                      </a:r>
                      <a:endParaRPr lang="en-US" sz="1300" b="1" dirty="0" smtClean="0">
                        <a:effectLst/>
                        <a:cs typeface="B Mitra" pitchFamily="2" charset="-78"/>
                      </a:endParaRPr>
                    </a:p>
                    <a:p>
                      <a:pPr marL="285750" lvl="0" indent="-285750" algn="r" rtl="1">
                        <a:lnSpc>
                          <a:spcPct val="107000"/>
                        </a:lnSpc>
                        <a:spcAft>
                          <a:spcPts val="0"/>
                        </a:spcAft>
                        <a:buFont typeface="Wingdings" pitchFamily="2" charset="2"/>
                        <a:buChar char="ü"/>
                      </a:pPr>
                      <a:r>
                        <a:rPr lang="fa-IR" sz="1300" b="1" dirty="0" smtClean="0">
                          <a:effectLst/>
                          <a:cs typeface="B Mitra" pitchFamily="2" charset="-78"/>
                        </a:rPr>
                        <a:t>چاه آب</a:t>
                      </a:r>
                      <a:endParaRPr lang="en-US" sz="1300" b="1" dirty="0" smtClean="0">
                        <a:effectLst/>
                        <a:cs typeface="B Mitra" pitchFamily="2" charset="-78"/>
                      </a:endParaRPr>
                    </a:p>
                    <a:p>
                      <a:pPr marL="285750" lvl="0" indent="-285750" algn="r" rtl="1">
                        <a:lnSpc>
                          <a:spcPct val="107000"/>
                        </a:lnSpc>
                        <a:spcAft>
                          <a:spcPts val="0"/>
                        </a:spcAft>
                        <a:buFont typeface="Wingdings" pitchFamily="2" charset="2"/>
                        <a:buChar char="ü"/>
                      </a:pPr>
                      <a:r>
                        <a:rPr lang="fa-IR" sz="1300" b="1" dirty="0" smtClean="0">
                          <a:effectLst/>
                          <a:cs typeface="B Mitra" pitchFamily="2" charset="-78"/>
                        </a:rPr>
                        <a:t>قنات</a:t>
                      </a:r>
                      <a:endParaRPr lang="en-US" sz="1300" b="1" dirty="0" smtClean="0">
                        <a:effectLst/>
                        <a:cs typeface="B Mitra" pitchFamily="2" charset="-78"/>
                      </a:endParaRPr>
                    </a:p>
                    <a:p>
                      <a:pPr marL="285750" lvl="0" indent="-285750" algn="r" rtl="1">
                        <a:lnSpc>
                          <a:spcPct val="107000"/>
                        </a:lnSpc>
                        <a:spcAft>
                          <a:spcPts val="0"/>
                        </a:spcAft>
                        <a:buFont typeface="Wingdings" pitchFamily="2" charset="2"/>
                        <a:buChar char="ü"/>
                      </a:pPr>
                      <a:r>
                        <a:rPr lang="fa-IR" sz="1300" b="1" dirty="0" smtClean="0">
                          <a:effectLst/>
                          <a:cs typeface="B Mitra" pitchFamily="2" charset="-78"/>
                        </a:rPr>
                        <a:t>چشمه</a:t>
                      </a:r>
                      <a:endParaRPr lang="en-US" sz="1300" b="1" dirty="0" smtClean="0">
                        <a:effectLst/>
                        <a:cs typeface="B Mitra" pitchFamily="2" charset="-78"/>
                      </a:endParaRPr>
                    </a:p>
                    <a:p>
                      <a:pPr marL="285750" lvl="0" indent="-285750" algn="r" rtl="1">
                        <a:lnSpc>
                          <a:spcPct val="107000"/>
                        </a:lnSpc>
                        <a:spcAft>
                          <a:spcPts val="0"/>
                        </a:spcAft>
                        <a:buFont typeface="Wingdings" pitchFamily="2" charset="2"/>
                        <a:buChar char="ü"/>
                      </a:pPr>
                      <a:r>
                        <a:rPr lang="fa-IR" sz="1300" b="1" dirty="0" smtClean="0">
                          <a:effectLst/>
                          <a:cs typeface="B Mitra" pitchFamily="2" charset="-78"/>
                        </a:rPr>
                        <a:t>آببندان</a:t>
                      </a:r>
                      <a:endParaRPr lang="en-US" sz="1300" b="1" dirty="0" smtClean="0">
                        <a:effectLst/>
                        <a:cs typeface="B Mitra" pitchFamily="2" charset="-78"/>
                      </a:endParaRPr>
                    </a:p>
                    <a:p>
                      <a:pPr marL="285750" lvl="0" indent="-285750" algn="r" rtl="1">
                        <a:lnSpc>
                          <a:spcPct val="107000"/>
                        </a:lnSpc>
                        <a:spcAft>
                          <a:spcPts val="0"/>
                        </a:spcAft>
                        <a:buFont typeface="Wingdings" pitchFamily="2" charset="2"/>
                        <a:buChar char="ü"/>
                      </a:pPr>
                      <a:r>
                        <a:rPr lang="fa-IR" sz="1300" b="1" dirty="0" smtClean="0">
                          <a:effectLst/>
                          <a:cs typeface="B Mitra" pitchFamily="2" charset="-78"/>
                        </a:rPr>
                        <a:t>ایستگاه هیدرومتری</a:t>
                      </a:r>
                      <a:endParaRPr lang="en-US" sz="1300" b="1" dirty="0" smtClean="0">
                        <a:effectLst/>
                        <a:cs typeface="B Mitra" pitchFamily="2" charset="-78"/>
                      </a:endParaRPr>
                    </a:p>
                    <a:p>
                      <a:pPr marL="285750" lvl="0" indent="-285750" algn="r" rtl="1">
                        <a:lnSpc>
                          <a:spcPct val="107000"/>
                        </a:lnSpc>
                        <a:spcAft>
                          <a:spcPts val="0"/>
                        </a:spcAft>
                        <a:buFont typeface="Wingdings" pitchFamily="2" charset="2"/>
                        <a:buChar char="ü"/>
                      </a:pPr>
                      <a:r>
                        <a:rPr lang="fa-IR" sz="1300" b="1" dirty="0" smtClean="0">
                          <a:effectLst/>
                          <a:cs typeface="B Mitra" pitchFamily="2" charset="-78"/>
                        </a:rPr>
                        <a:t>سد</a:t>
                      </a:r>
                      <a:endParaRPr lang="en-US" sz="1300" b="1" dirty="0" smtClean="0">
                        <a:effectLst/>
                        <a:cs typeface="B Mitra" pitchFamily="2" charset="-78"/>
                      </a:endParaRPr>
                    </a:p>
                    <a:p>
                      <a:pPr marL="285750" lvl="0" indent="-285750" algn="r" rtl="1">
                        <a:lnSpc>
                          <a:spcPct val="107000"/>
                        </a:lnSpc>
                        <a:spcAft>
                          <a:spcPts val="0"/>
                        </a:spcAft>
                        <a:buFont typeface="Wingdings" pitchFamily="2" charset="2"/>
                        <a:buChar char="ü"/>
                      </a:pPr>
                      <a:r>
                        <a:rPr lang="fa-IR" sz="1300" b="1" dirty="0" smtClean="0">
                          <a:effectLst/>
                          <a:cs typeface="B Mitra" pitchFamily="2" charset="-78"/>
                        </a:rPr>
                        <a:t>خط انتقال آب</a:t>
                      </a:r>
                      <a:endParaRPr lang="en-US" sz="1300" b="1" dirty="0" smtClean="0">
                        <a:effectLst/>
                        <a:cs typeface="B Mitra" pitchFamily="2" charset="-78"/>
                      </a:endParaRPr>
                    </a:p>
                    <a:p>
                      <a:pPr marL="285750" lvl="0" indent="-285750" algn="r" rtl="1">
                        <a:lnSpc>
                          <a:spcPct val="107000"/>
                        </a:lnSpc>
                        <a:spcAft>
                          <a:spcPts val="0"/>
                        </a:spcAft>
                        <a:buFont typeface="Wingdings" pitchFamily="2" charset="2"/>
                        <a:buChar char="ü"/>
                      </a:pPr>
                      <a:r>
                        <a:rPr lang="fa-IR" sz="1300" b="1" dirty="0" smtClean="0">
                          <a:effectLst/>
                          <a:cs typeface="B Mitra" pitchFamily="2" charset="-78"/>
                        </a:rPr>
                        <a:t>کانال آب</a:t>
                      </a:r>
                      <a:endParaRPr lang="en-US" sz="1300" b="1" dirty="0" smtClean="0">
                        <a:effectLst/>
                        <a:cs typeface="B Mitra" pitchFamily="2" charset="-78"/>
                      </a:endParaRPr>
                    </a:p>
                    <a:p>
                      <a:pPr marL="285750" lvl="0" indent="-285750" algn="r" rtl="1">
                        <a:lnSpc>
                          <a:spcPct val="107000"/>
                        </a:lnSpc>
                        <a:spcAft>
                          <a:spcPts val="0"/>
                        </a:spcAft>
                        <a:buFont typeface="Wingdings" pitchFamily="2" charset="2"/>
                        <a:buChar char="ü"/>
                      </a:pPr>
                      <a:r>
                        <a:rPr lang="fa-IR" sz="1300" b="1" dirty="0" smtClean="0">
                          <a:effectLst/>
                          <a:cs typeface="B Mitra" pitchFamily="2" charset="-78"/>
                        </a:rPr>
                        <a:t>محور مطالعه شده رودخانه</a:t>
                      </a:r>
                      <a:endParaRPr lang="en-US" sz="1300" b="1" dirty="0" smtClean="0">
                        <a:effectLst/>
                        <a:cs typeface="B Mitra" pitchFamily="2" charset="-78"/>
                      </a:endParaRPr>
                    </a:p>
                    <a:p>
                      <a:pPr marL="285750" lvl="0" indent="-285750" algn="r" rtl="1">
                        <a:lnSpc>
                          <a:spcPct val="107000"/>
                        </a:lnSpc>
                        <a:spcAft>
                          <a:spcPts val="0"/>
                        </a:spcAft>
                        <a:buFont typeface="Wingdings" pitchFamily="2" charset="2"/>
                        <a:buChar char="ü"/>
                      </a:pPr>
                      <a:r>
                        <a:rPr lang="fa-IR" sz="1300" b="1" dirty="0" smtClean="0">
                          <a:effectLst/>
                          <a:cs typeface="B Mitra" pitchFamily="2" charset="-78"/>
                        </a:rPr>
                        <a:t>دشت</a:t>
                      </a:r>
                      <a:endParaRPr lang="en-US" sz="1300" b="1" dirty="0" smtClean="0">
                        <a:effectLst/>
                        <a:cs typeface="B Mitra" pitchFamily="2" charset="-78"/>
                      </a:endParaRPr>
                    </a:p>
                    <a:p>
                      <a:pPr marL="285750" lvl="0" indent="-285750" algn="r" rtl="1">
                        <a:lnSpc>
                          <a:spcPct val="107000"/>
                        </a:lnSpc>
                        <a:spcAft>
                          <a:spcPts val="0"/>
                        </a:spcAft>
                        <a:buFont typeface="Wingdings" pitchFamily="2" charset="2"/>
                        <a:buChar char="ü"/>
                      </a:pPr>
                      <a:r>
                        <a:rPr lang="fa-IR" sz="1300" b="1" dirty="0" smtClean="0">
                          <a:effectLst/>
                          <a:cs typeface="B Mitra" pitchFamily="2" charset="-78"/>
                        </a:rPr>
                        <a:t>حریم خط انتقال آب</a:t>
                      </a:r>
                      <a:endParaRPr lang="en-US" sz="1300" b="1" dirty="0" smtClean="0">
                        <a:effectLst/>
                        <a:cs typeface="B Mitra" pitchFamily="2" charset="-78"/>
                      </a:endParaRPr>
                    </a:p>
                    <a:p>
                      <a:pPr marL="285750" lvl="0" indent="-285750" algn="r" rtl="1">
                        <a:lnSpc>
                          <a:spcPct val="107000"/>
                        </a:lnSpc>
                        <a:spcAft>
                          <a:spcPts val="0"/>
                        </a:spcAft>
                        <a:buFont typeface="Wingdings" pitchFamily="2" charset="2"/>
                        <a:buChar char="ü"/>
                      </a:pPr>
                      <a:r>
                        <a:rPr lang="fa-IR" sz="1300" b="1" dirty="0" smtClean="0">
                          <a:effectLst/>
                          <a:cs typeface="B Mitra" pitchFamily="2" charset="-78"/>
                        </a:rPr>
                        <a:t>آبخوان</a:t>
                      </a:r>
                      <a:endParaRPr lang="en-US" sz="1300" b="1" dirty="0" smtClean="0">
                        <a:effectLst/>
                        <a:cs typeface="B Mitra" pitchFamily="2" charset="-78"/>
                      </a:endParaRPr>
                    </a:p>
                    <a:p>
                      <a:pPr marL="285750" lvl="0" indent="-285750" algn="r" rtl="1">
                        <a:lnSpc>
                          <a:spcPct val="107000"/>
                        </a:lnSpc>
                        <a:spcAft>
                          <a:spcPts val="0"/>
                        </a:spcAft>
                        <a:buFont typeface="Wingdings" pitchFamily="2" charset="2"/>
                        <a:buChar char="ü"/>
                      </a:pPr>
                      <a:r>
                        <a:rPr lang="fa-IR" sz="1300" b="1" dirty="0" smtClean="0">
                          <a:effectLst/>
                          <a:cs typeface="B Mitra" pitchFamily="2" charset="-78"/>
                        </a:rPr>
                        <a:t>بستر رودخانه</a:t>
                      </a:r>
                      <a:endParaRPr lang="en-US" sz="1300" b="1" dirty="0" smtClean="0">
                        <a:effectLst/>
                        <a:cs typeface="B Mitra" pitchFamily="2" charset="-78"/>
                      </a:endParaRPr>
                    </a:p>
                    <a:p>
                      <a:pPr marL="285750" lvl="0" indent="-285750" algn="r" rtl="1">
                        <a:lnSpc>
                          <a:spcPct val="107000"/>
                        </a:lnSpc>
                        <a:spcAft>
                          <a:spcPts val="0"/>
                        </a:spcAft>
                        <a:buFont typeface="Wingdings" pitchFamily="2" charset="2"/>
                        <a:buChar char="ü"/>
                      </a:pPr>
                      <a:r>
                        <a:rPr lang="fa-IR" sz="1300" b="1" dirty="0" smtClean="0">
                          <a:effectLst/>
                          <a:cs typeface="B Mitra" pitchFamily="2" charset="-78"/>
                        </a:rPr>
                        <a:t>حریم کمی رودخانه</a:t>
                      </a:r>
                      <a:endParaRPr lang="en-US" sz="1300" b="1" dirty="0" smtClean="0">
                        <a:effectLst/>
                        <a:cs typeface="B Mitra" pitchFamily="2" charset="-78"/>
                      </a:endParaRPr>
                    </a:p>
                    <a:p>
                      <a:pPr marL="285750" lvl="0" indent="-285750" algn="r" rtl="1">
                        <a:lnSpc>
                          <a:spcPct val="107000"/>
                        </a:lnSpc>
                        <a:spcAft>
                          <a:spcPts val="0"/>
                        </a:spcAft>
                        <a:buFont typeface="Wingdings" pitchFamily="2" charset="2"/>
                        <a:buChar char="ü"/>
                      </a:pPr>
                      <a:r>
                        <a:rPr lang="fa-IR" sz="1300" b="1" dirty="0" smtClean="0">
                          <a:effectLst/>
                          <a:cs typeface="B Mitra" pitchFamily="2" charset="-78"/>
                        </a:rPr>
                        <a:t>حریم کیفی رودخانه</a:t>
                      </a:r>
                      <a:endParaRPr lang="en-US" sz="1300" b="1" dirty="0" smtClean="0">
                        <a:effectLst/>
                        <a:cs typeface="B Mitra" pitchFamily="2" charset="-78"/>
                      </a:endParaRPr>
                    </a:p>
                    <a:p>
                      <a:pPr marL="285750" lvl="0" indent="-285750" algn="r" rtl="1">
                        <a:lnSpc>
                          <a:spcPct val="107000"/>
                        </a:lnSpc>
                        <a:spcAft>
                          <a:spcPts val="0"/>
                        </a:spcAft>
                        <a:buFont typeface="Wingdings" pitchFamily="2" charset="2"/>
                        <a:buChar char="ü"/>
                      </a:pPr>
                      <a:r>
                        <a:rPr lang="fa-IR" sz="1300" b="1" dirty="0" smtClean="0">
                          <a:effectLst/>
                          <a:cs typeface="B Mitra" pitchFamily="2" charset="-78"/>
                        </a:rPr>
                        <a:t>حریم کیفی چاه آب شرب</a:t>
                      </a:r>
                      <a:endParaRPr lang="en-US" sz="1300" b="1" dirty="0" smtClean="0">
                        <a:effectLst/>
                        <a:cs typeface="B Mitra" pitchFamily="2" charset="-78"/>
                      </a:endParaRPr>
                    </a:p>
                    <a:p>
                      <a:pPr marL="285750" lvl="0" indent="-285750" algn="r" rtl="1">
                        <a:lnSpc>
                          <a:spcPct val="107000"/>
                        </a:lnSpc>
                        <a:spcAft>
                          <a:spcPts val="0"/>
                        </a:spcAft>
                        <a:buFont typeface="Wingdings" pitchFamily="2" charset="2"/>
                        <a:buChar char="ü"/>
                      </a:pPr>
                      <a:r>
                        <a:rPr lang="fa-IR" sz="1300" b="1" dirty="0" smtClean="0">
                          <a:effectLst/>
                          <a:cs typeface="B Mitra" pitchFamily="2" charset="-78"/>
                        </a:rPr>
                        <a:t>حریم کمی مخزن سد</a:t>
                      </a:r>
                      <a:endParaRPr lang="en-US" sz="1300" b="1" dirty="0" smtClean="0">
                        <a:effectLst/>
                        <a:cs typeface="B Mitra" pitchFamily="2" charset="-78"/>
                      </a:endParaRPr>
                    </a:p>
                    <a:p>
                      <a:pPr marL="285750" lvl="0" indent="-285750" algn="r" rtl="1">
                        <a:lnSpc>
                          <a:spcPct val="107000"/>
                        </a:lnSpc>
                        <a:spcAft>
                          <a:spcPts val="0"/>
                        </a:spcAft>
                        <a:buFont typeface="Wingdings" pitchFamily="2" charset="2"/>
                        <a:buChar char="ü"/>
                      </a:pPr>
                      <a:r>
                        <a:rPr lang="fa-IR" sz="1300" b="1" dirty="0" smtClean="0">
                          <a:effectLst/>
                          <a:cs typeface="B Mitra" pitchFamily="2" charset="-78"/>
                        </a:rPr>
                        <a:t>حوضه آبریز سد</a:t>
                      </a:r>
                      <a:endParaRPr lang="en-US" sz="1300" b="1" dirty="0" smtClean="0">
                        <a:effectLst/>
                        <a:cs typeface="B Mitra" pitchFamily="2" charset="-78"/>
                      </a:endParaRPr>
                    </a:p>
                    <a:p>
                      <a:pPr marL="285750" lvl="0" indent="-285750" algn="r" rtl="1">
                        <a:lnSpc>
                          <a:spcPct val="107000"/>
                        </a:lnSpc>
                        <a:spcAft>
                          <a:spcPts val="0"/>
                        </a:spcAft>
                        <a:buFont typeface="Wingdings" pitchFamily="2" charset="2"/>
                        <a:buChar char="ü"/>
                      </a:pPr>
                      <a:r>
                        <a:rPr lang="fa-IR" sz="1300" b="1" dirty="0" smtClean="0">
                          <a:effectLst/>
                          <a:cs typeface="B Mitra" pitchFamily="2" charset="-78"/>
                        </a:rPr>
                        <a:t>مخزن (دریاچه) سد</a:t>
                      </a:r>
                      <a:endParaRPr lang="en-US" sz="1300" b="1" dirty="0" smtClean="0">
                        <a:effectLst/>
                        <a:cs typeface="B Mitra" pitchFamily="2" charset="-78"/>
                      </a:endParaRPr>
                    </a:p>
                    <a:p>
                      <a:pPr marL="285750" lvl="0" indent="-285750" algn="r" rtl="1">
                        <a:lnSpc>
                          <a:spcPct val="107000"/>
                        </a:lnSpc>
                        <a:spcAft>
                          <a:spcPts val="0"/>
                        </a:spcAft>
                        <a:buFont typeface="Wingdings" pitchFamily="2" charset="2"/>
                        <a:buChar char="ü"/>
                      </a:pPr>
                      <a:r>
                        <a:rPr lang="fa-IR" sz="1300" b="1" dirty="0" smtClean="0">
                          <a:effectLst/>
                          <a:cs typeface="B Mitra" pitchFamily="2" charset="-78"/>
                        </a:rPr>
                        <a:t>حوضه آبریز درجه سه</a:t>
                      </a:r>
                      <a:endParaRPr lang="en-US" sz="1300" b="1" dirty="0" smtClean="0">
                        <a:effectLst/>
                        <a:cs typeface="B Mitra" pitchFamily="2" charset="-78"/>
                      </a:endParaRPr>
                    </a:p>
                    <a:p>
                      <a:pPr marL="285750" lvl="0" indent="-285750" algn="r" rtl="1">
                        <a:lnSpc>
                          <a:spcPct val="107000"/>
                        </a:lnSpc>
                        <a:spcAft>
                          <a:spcPts val="0"/>
                        </a:spcAft>
                        <a:buFont typeface="Wingdings" pitchFamily="2" charset="2"/>
                        <a:buChar char="ü"/>
                      </a:pPr>
                      <a:r>
                        <a:rPr lang="fa-IR" sz="1300" b="1" dirty="0" smtClean="0">
                          <a:effectLst/>
                          <a:cs typeface="B Mitra" pitchFamily="2" charset="-78"/>
                        </a:rPr>
                        <a:t>حوضه آبریز درجه دو</a:t>
                      </a:r>
                    </a:p>
                    <a:p>
                      <a:pPr marL="285750" lvl="0" indent="-285750" algn="r" rtl="1">
                        <a:lnSpc>
                          <a:spcPct val="107000"/>
                        </a:lnSpc>
                        <a:spcAft>
                          <a:spcPts val="0"/>
                        </a:spcAft>
                        <a:buFont typeface="Wingdings" pitchFamily="2" charset="2"/>
                        <a:buChar char="ü"/>
                      </a:pPr>
                      <a:r>
                        <a:rPr lang="fa-IR" sz="1300" b="1" dirty="0" smtClean="0">
                          <a:effectLst/>
                          <a:cs typeface="B Mitra" pitchFamily="2" charset="-78"/>
                        </a:rPr>
                        <a:t>حوضه آبریز درجه یک</a:t>
                      </a:r>
                      <a:endParaRPr lang="en-US" sz="1300" b="1" dirty="0" smtClean="0">
                        <a:effectLst/>
                        <a:cs typeface="B Mitra" pitchFamily="2" charset="-78"/>
                      </a:endParaRPr>
                    </a:p>
                  </a:txBody>
                  <a:tcPr marL="6906" marR="6906" marT="0" marB="0" anchor="ctr"/>
                </a:tc>
              </a:tr>
            </a:tbl>
          </a:graphicData>
        </a:graphic>
      </p:graphicFrame>
    </p:spTree>
    <p:extLst>
      <p:ext uri="{BB962C8B-B14F-4D97-AF65-F5344CB8AC3E}">
        <p14:creationId xmlns:p14="http://schemas.microsoft.com/office/powerpoint/2010/main" val="1698719380"/>
      </p:ext>
    </p:extLst>
  </p:cSld>
  <p:clrMapOvr>
    <a:masterClrMapping/>
  </p:clrMapOvr>
  <p:transition spd="slow">
    <p:blinds/>
  </p:transition>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21" name="Shape 358"/>
          <p:cNvSpPr>
            <a:spLocks noGrp="1"/>
          </p:cNvSpPr>
          <p:nvPr>
            <p:ph type="sldNum" idx="10"/>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1400">
                <a:solidFill>
                  <a:srgbClr val="000000"/>
                </a:solidFill>
                <a:latin typeface="Arial" charset="0"/>
                <a:cs typeface="Arial" charset="0"/>
                <a:sym typeface="Arial" charset="0"/>
              </a:defRPr>
            </a:lvl1pPr>
            <a:lvl2pPr marL="742950" indent="-285750">
              <a:defRPr sz="1400">
                <a:solidFill>
                  <a:srgbClr val="000000"/>
                </a:solidFill>
                <a:latin typeface="Arial" charset="0"/>
                <a:cs typeface="Arial" charset="0"/>
                <a:sym typeface="Arial" charset="0"/>
              </a:defRPr>
            </a:lvl2pPr>
            <a:lvl3pPr marL="1143000" indent="-228600">
              <a:defRPr sz="1400">
                <a:solidFill>
                  <a:srgbClr val="000000"/>
                </a:solidFill>
                <a:latin typeface="Arial" charset="0"/>
                <a:cs typeface="Arial" charset="0"/>
                <a:sym typeface="Arial" charset="0"/>
              </a:defRPr>
            </a:lvl3pPr>
            <a:lvl4pPr marL="1600200" indent="-228600">
              <a:defRPr sz="1400">
                <a:solidFill>
                  <a:srgbClr val="000000"/>
                </a:solidFill>
                <a:latin typeface="Arial" charset="0"/>
                <a:cs typeface="Arial" charset="0"/>
                <a:sym typeface="Arial" charset="0"/>
              </a:defRPr>
            </a:lvl4pPr>
            <a:lvl5pPr marL="2057400" indent="-228600">
              <a:defRPr sz="1400">
                <a:solidFill>
                  <a:srgbClr val="000000"/>
                </a:solidFill>
                <a:latin typeface="Arial" charset="0"/>
                <a:cs typeface="Arial" charset="0"/>
                <a:sym typeface="Arial" charset="0"/>
              </a:defRPr>
            </a:lvl5pPr>
            <a:lvl6pPr marL="2514600" indent="-228600" eaLnBrk="0" fontAlgn="base" hangingPunct="0">
              <a:spcBef>
                <a:spcPct val="0"/>
              </a:spcBef>
              <a:spcAft>
                <a:spcPct val="0"/>
              </a:spcAft>
              <a:defRPr sz="1400">
                <a:solidFill>
                  <a:srgbClr val="000000"/>
                </a:solidFill>
                <a:latin typeface="Arial" charset="0"/>
                <a:cs typeface="Arial" charset="0"/>
                <a:sym typeface="Arial" charset="0"/>
              </a:defRPr>
            </a:lvl6pPr>
            <a:lvl7pPr marL="2971800" indent="-228600" eaLnBrk="0" fontAlgn="base" hangingPunct="0">
              <a:spcBef>
                <a:spcPct val="0"/>
              </a:spcBef>
              <a:spcAft>
                <a:spcPct val="0"/>
              </a:spcAft>
              <a:defRPr sz="1400">
                <a:solidFill>
                  <a:srgbClr val="000000"/>
                </a:solidFill>
                <a:latin typeface="Arial" charset="0"/>
                <a:cs typeface="Arial" charset="0"/>
                <a:sym typeface="Arial" charset="0"/>
              </a:defRPr>
            </a:lvl7pPr>
            <a:lvl8pPr marL="3429000" indent="-228600" eaLnBrk="0" fontAlgn="base" hangingPunct="0">
              <a:spcBef>
                <a:spcPct val="0"/>
              </a:spcBef>
              <a:spcAft>
                <a:spcPct val="0"/>
              </a:spcAft>
              <a:defRPr sz="1400">
                <a:solidFill>
                  <a:srgbClr val="000000"/>
                </a:solidFill>
                <a:latin typeface="Arial" charset="0"/>
                <a:cs typeface="Arial" charset="0"/>
                <a:sym typeface="Arial" charset="0"/>
              </a:defRPr>
            </a:lvl8pPr>
            <a:lvl9pPr marL="3886200" indent="-228600" eaLnBrk="0" fontAlgn="base" hangingPunct="0">
              <a:spcBef>
                <a:spcPct val="0"/>
              </a:spcBef>
              <a:spcAft>
                <a:spcPct val="0"/>
              </a:spcAft>
              <a:defRPr sz="1400">
                <a:solidFill>
                  <a:srgbClr val="000000"/>
                </a:solidFill>
                <a:latin typeface="Arial" charset="0"/>
                <a:cs typeface="Arial" charset="0"/>
                <a:sym typeface="Arial" charset="0"/>
              </a:defRPr>
            </a:lvl9pPr>
          </a:lstStyle>
          <a:p>
            <a:fld id="{F0C1367E-2ED1-45EC-A971-AB106FE6C758}" type="slidenum">
              <a:rPr lang="fa-IR" altLang="fa-IR"/>
              <a:pPr/>
              <a:t>13</a:t>
            </a:fld>
            <a:endParaRPr lang="fa-IR" altLang="fa-IR"/>
          </a:p>
        </p:txBody>
      </p:sp>
      <p:sp>
        <p:nvSpPr>
          <p:cNvPr id="20" name="Rectangle 19">
            <a:hlinkClick r:id="rId3" action="ppaction://hlinksldjump"/>
          </p:cNvPr>
          <p:cNvSpPr/>
          <p:nvPr/>
        </p:nvSpPr>
        <p:spPr>
          <a:xfrm>
            <a:off x="-61913" y="6176435"/>
            <a:ext cx="1641476" cy="590551"/>
          </a:xfrm>
          <a:prstGeom prst="rect">
            <a:avLst/>
          </a:prstGeom>
          <a:solidFill>
            <a:srgbClr val="FF9800"/>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0" fontAlgn="base" hangingPunct="0">
              <a:spcBef>
                <a:spcPct val="0"/>
              </a:spcBef>
              <a:spcAft>
                <a:spcPct val="0"/>
              </a:spcAft>
              <a:defRPr/>
            </a:pPr>
            <a:endParaRPr lang="en-US" sz="1400">
              <a:solidFill>
                <a:srgbClr val="FFFFFF"/>
              </a:solidFill>
              <a:sym typeface="Arial" panose="020B0604020202020204" pitchFamily="34" charset="0"/>
            </a:endParaRPr>
          </a:p>
        </p:txBody>
      </p:sp>
      <p:sp>
        <p:nvSpPr>
          <p:cNvPr id="7" name="Shape 361"/>
          <p:cNvSpPr>
            <a:spLocks noChangeArrowheads="1"/>
          </p:cNvSpPr>
          <p:nvPr/>
        </p:nvSpPr>
        <p:spPr bwMode="auto">
          <a:xfrm flipH="1">
            <a:off x="2667001" y="0"/>
            <a:ext cx="6476999" cy="561641"/>
          </a:xfrm>
          <a:prstGeom prst="rect">
            <a:avLst/>
          </a:prstGeom>
          <a:solidFill>
            <a:srgbClr val="FF9800"/>
          </a:solidFill>
          <a:ln>
            <a:noFill/>
          </a:ln>
          <a:extLst>
            <a:ext uri="{91240B29-F687-4F45-9708-019B960494DF}">
              <a14:hiddenLine xmlns:a14="http://schemas.microsoft.com/office/drawing/2010/main" w="9525">
                <a:solidFill>
                  <a:srgbClr val="000000"/>
                </a:solidFill>
                <a:miter lim="800000"/>
                <a:headEnd/>
                <a:tailEnd/>
              </a14:hiddenLine>
            </a:ext>
          </a:extLst>
        </p:spPr>
        <p:txBody>
          <a:bodyPr lIns="91425" tIns="91425" rIns="91425" bIns="91425" anchor="ctr"/>
          <a:lstStyle>
            <a:lvl1pPr>
              <a:defRPr sz="1400">
                <a:solidFill>
                  <a:srgbClr val="000000"/>
                </a:solidFill>
                <a:latin typeface="Arial" charset="0"/>
                <a:cs typeface="Arial" charset="0"/>
                <a:sym typeface="Arial" charset="0"/>
              </a:defRPr>
            </a:lvl1pPr>
            <a:lvl2pPr marL="742950" indent="-285750">
              <a:defRPr sz="1400">
                <a:solidFill>
                  <a:srgbClr val="000000"/>
                </a:solidFill>
                <a:latin typeface="Arial" charset="0"/>
                <a:cs typeface="Arial" charset="0"/>
                <a:sym typeface="Arial" charset="0"/>
              </a:defRPr>
            </a:lvl2pPr>
            <a:lvl3pPr marL="1143000" indent="-228600">
              <a:defRPr sz="1400">
                <a:solidFill>
                  <a:srgbClr val="000000"/>
                </a:solidFill>
                <a:latin typeface="Arial" charset="0"/>
                <a:cs typeface="Arial" charset="0"/>
                <a:sym typeface="Arial" charset="0"/>
              </a:defRPr>
            </a:lvl3pPr>
            <a:lvl4pPr marL="1600200" indent="-228600">
              <a:defRPr sz="1400">
                <a:solidFill>
                  <a:srgbClr val="000000"/>
                </a:solidFill>
                <a:latin typeface="Arial" charset="0"/>
                <a:cs typeface="Arial" charset="0"/>
                <a:sym typeface="Arial" charset="0"/>
              </a:defRPr>
            </a:lvl4pPr>
            <a:lvl5pPr marL="2057400" indent="-228600">
              <a:defRPr sz="1400">
                <a:solidFill>
                  <a:srgbClr val="000000"/>
                </a:solidFill>
                <a:latin typeface="Arial" charset="0"/>
                <a:cs typeface="Arial" charset="0"/>
                <a:sym typeface="Arial" charset="0"/>
              </a:defRPr>
            </a:lvl5pPr>
            <a:lvl6pPr marL="2514600" indent="-228600" eaLnBrk="0" fontAlgn="base" hangingPunct="0">
              <a:spcBef>
                <a:spcPct val="0"/>
              </a:spcBef>
              <a:spcAft>
                <a:spcPct val="0"/>
              </a:spcAft>
              <a:defRPr sz="1400">
                <a:solidFill>
                  <a:srgbClr val="000000"/>
                </a:solidFill>
                <a:latin typeface="Arial" charset="0"/>
                <a:cs typeface="Arial" charset="0"/>
                <a:sym typeface="Arial" charset="0"/>
              </a:defRPr>
            </a:lvl6pPr>
            <a:lvl7pPr marL="2971800" indent="-228600" eaLnBrk="0" fontAlgn="base" hangingPunct="0">
              <a:spcBef>
                <a:spcPct val="0"/>
              </a:spcBef>
              <a:spcAft>
                <a:spcPct val="0"/>
              </a:spcAft>
              <a:defRPr sz="1400">
                <a:solidFill>
                  <a:srgbClr val="000000"/>
                </a:solidFill>
                <a:latin typeface="Arial" charset="0"/>
                <a:cs typeface="Arial" charset="0"/>
                <a:sym typeface="Arial" charset="0"/>
              </a:defRPr>
            </a:lvl7pPr>
            <a:lvl8pPr marL="3429000" indent="-228600" eaLnBrk="0" fontAlgn="base" hangingPunct="0">
              <a:spcBef>
                <a:spcPct val="0"/>
              </a:spcBef>
              <a:spcAft>
                <a:spcPct val="0"/>
              </a:spcAft>
              <a:defRPr sz="1400">
                <a:solidFill>
                  <a:srgbClr val="000000"/>
                </a:solidFill>
                <a:latin typeface="Arial" charset="0"/>
                <a:cs typeface="Arial" charset="0"/>
                <a:sym typeface="Arial" charset="0"/>
              </a:defRPr>
            </a:lvl8pPr>
            <a:lvl9pPr marL="3886200" indent="-228600" eaLnBrk="0" fontAlgn="base" hangingPunct="0">
              <a:spcBef>
                <a:spcPct val="0"/>
              </a:spcBef>
              <a:spcAft>
                <a:spcPct val="0"/>
              </a:spcAft>
              <a:defRPr sz="1400">
                <a:solidFill>
                  <a:srgbClr val="000000"/>
                </a:solidFill>
                <a:latin typeface="Arial" charset="0"/>
                <a:cs typeface="Arial" charset="0"/>
                <a:sym typeface="Arial" charset="0"/>
              </a:defRPr>
            </a:lvl9pPr>
          </a:lstStyle>
          <a:p>
            <a:pPr lvl="0" algn="ctr" rtl="1"/>
            <a:r>
              <a:rPr lang="fa-IR" sz="1600" b="1" dirty="0">
                <a:cs typeface="B Titr" pitchFamily="2" charset="-78"/>
              </a:rPr>
              <a:t>آخرین وضعیت</a:t>
            </a:r>
            <a:r>
              <a:rPr lang="en-US" sz="1600" b="1" dirty="0">
                <a:cs typeface="B Titr" pitchFamily="2" charset="-78"/>
              </a:rPr>
              <a:t> SDI </a:t>
            </a:r>
            <a:r>
              <a:rPr lang="fa-IR" sz="1600" b="1" dirty="0">
                <a:cs typeface="B Titr" pitchFamily="2" charset="-78"/>
              </a:rPr>
              <a:t>استانی</a:t>
            </a:r>
            <a:endParaRPr lang="en-US" sz="1600" dirty="0">
              <a:cs typeface="B Titr" pitchFamily="2" charset="-78"/>
            </a:endParaRPr>
          </a:p>
        </p:txBody>
      </p:sp>
      <p:graphicFrame>
        <p:nvGraphicFramePr>
          <p:cNvPr id="3" name="Table 2"/>
          <p:cNvGraphicFramePr>
            <a:graphicFrameLocks noGrp="1"/>
          </p:cNvGraphicFramePr>
          <p:nvPr>
            <p:extLst>
              <p:ext uri="{D42A27DB-BD31-4B8C-83A1-F6EECF244321}">
                <p14:modId xmlns:p14="http://schemas.microsoft.com/office/powerpoint/2010/main" val="1622696176"/>
              </p:ext>
            </p:extLst>
          </p:nvPr>
        </p:nvGraphicFramePr>
        <p:xfrm>
          <a:off x="482600" y="685800"/>
          <a:ext cx="7899400" cy="5511038"/>
        </p:xfrm>
        <a:graphic>
          <a:graphicData uri="http://schemas.openxmlformats.org/drawingml/2006/table">
            <a:tbl>
              <a:tblPr rtl="1" firstRow="1" firstCol="1" bandRow="1">
                <a:tableStyleId>{5C22544A-7EE6-4342-B048-85BDC9FD1C3A}</a:tableStyleId>
              </a:tblPr>
              <a:tblGrid>
                <a:gridCol w="3149600"/>
                <a:gridCol w="4749800"/>
              </a:tblGrid>
              <a:tr h="2502712">
                <a:tc>
                  <a:txBody>
                    <a:bodyPr/>
                    <a:lstStyle/>
                    <a:p>
                      <a:pPr algn="r" rtl="1">
                        <a:lnSpc>
                          <a:spcPct val="107000"/>
                        </a:lnSpc>
                        <a:spcAft>
                          <a:spcPts val="0"/>
                        </a:spcAft>
                      </a:pPr>
                      <a:r>
                        <a:rPr lang="fa-IR" sz="1400" b="1" dirty="0" smtClean="0">
                          <a:effectLst/>
                          <a:cs typeface="B Mitra" pitchFamily="2" charset="-78"/>
                        </a:rPr>
                        <a:t>تعداد و عنوان لایه‌های متصل به </a:t>
                      </a:r>
                      <a:r>
                        <a:rPr lang="en-US" sz="1400" b="1" dirty="0" smtClean="0">
                          <a:effectLst/>
                          <a:cs typeface="B Mitra" pitchFamily="2" charset="-78"/>
                        </a:rPr>
                        <a:t>SDI</a:t>
                      </a:r>
                      <a:r>
                        <a:rPr lang="fa-IR" sz="1400" b="1" dirty="0" smtClean="0">
                          <a:effectLst/>
                          <a:cs typeface="B Mitra" pitchFamily="2" charset="-78"/>
                        </a:rPr>
                        <a:t> استان (ادامه)</a:t>
                      </a:r>
                    </a:p>
                    <a:p>
                      <a:pPr algn="ctr" rtl="1">
                        <a:lnSpc>
                          <a:spcPct val="107000"/>
                        </a:lnSpc>
                        <a:spcAft>
                          <a:spcPts val="0"/>
                        </a:spcAft>
                      </a:pPr>
                      <a:endParaRPr lang="fa-IR" sz="1400" b="1" dirty="0" smtClean="0">
                        <a:effectLst/>
                        <a:cs typeface="B Mitra" pitchFamily="2" charset="-78"/>
                      </a:endParaRPr>
                    </a:p>
                    <a:p>
                      <a:pPr marL="0" marR="0" indent="0" algn="ctr" defTabSz="914400" rtl="1" eaLnBrk="1" fontAlgn="auto" latinLnBrk="0" hangingPunct="1">
                        <a:lnSpc>
                          <a:spcPct val="107000"/>
                        </a:lnSpc>
                        <a:spcBef>
                          <a:spcPts val="0"/>
                        </a:spcBef>
                        <a:spcAft>
                          <a:spcPts val="0"/>
                        </a:spcAft>
                        <a:buClrTx/>
                        <a:buSzTx/>
                        <a:buFontTx/>
                        <a:buNone/>
                        <a:tabLst/>
                        <a:defRPr/>
                      </a:pPr>
                      <a:r>
                        <a:rPr lang="fa-IR" sz="1400" b="1" dirty="0" smtClean="0">
                          <a:effectLst/>
                          <a:cs typeface="B Mitra" pitchFamily="2" charset="-78"/>
                        </a:rPr>
                        <a:t>(140لایه)</a:t>
                      </a:r>
                      <a:endParaRPr lang="en-US" sz="1400" b="1" dirty="0" smtClean="0">
                        <a:effectLst/>
                        <a:cs typeface="B Mitra" pitchFamily="2" charset="-78"/>
                      </a:endParaRPr>
                    </a:p>
                    <a:p>
                      <a:pPr algn="r" rtl="1">
                        <a:lnSpc>
                          <a:spcPct val="107000"/>
                        </a:lnSpc>
                        <a:spcAft>
                          <a:spcPts val="0"/>
                        </a:spcAft>
                      </a:pPr>
                      <a:endParaRPr lang="en-US" sz="1400" b="1" dirty="0">
                        <a:effectLst/>
                        <a:latin typeface="Calibri"/>
                        <a:ea typeface="Calibri"/>
                        <a:cs typeface="B Mitra" pitchFamily="2" charset="-78"/>
                      </a:endParaRPr>
                    </a:p>
                  </a:txBody>
                  <a:tcPr marL="6906" marR="6906" marT="0" marB="0" anchor="ctr"/>
                </a:tc>
                <a:tc>
                  <a:txBody>
                    <a:bodyPr/>
                    <a:lstStyle/>
                    <a:p>
                      <a:pPr marL="285750" marR="0" lvl="0" indent="-285750" algn="r" defTabSz="914400" rtl="1" eaLnBrk="1" fontAlgn="auto" latinLnBrk="0" hangingPunct="1">
                        <a:lnSpc>
                          <a:spcPct val="107000"/>
                        </a:lnSpc>
                        <a:spcBef>
                          <a:spcPts val="0"/>
                        </a:spcBef>
                        <a:spcAft>
                          <a:spcPts val="0"/>
                        </a:spcAft>
                        <a:buClrTx/>
                        <a:buSzTx/>
                        <a:buFont typeface="Wingdings" pitchFamily="2" charset="2"/>
                        <a:buChar char="ü"/>
                        <a:tabLst/>
                        <a:defRPr/>
                      </a:pPr>
                      <a:r>
                        <a:rPr lang="fa-IR" sz="1300" b="1" dirty="0" smtClean="0">
                          <a:effectLst/>
                          <a:cs typeface="B Mitra" pitchFamily="2" charset="-78"/>
                        </a:rPr>
                        <a:t>تصفیه خانه فاضلاب </a:t>
                      </a:r>
                      <a:endParaRPr lang="en-US" sz="1300" b="1" dirty="0" smtClean="0">
                        <a:effectLst/>
                        <a:cs typeface="B Mitra" pitchFamily="2" charset="-78"/>
                      </a:endParaRPr>
                    </a:p>
                    <a:p>
                      <a:pPr marL="285750" lvl="0" indent="-285750" algn="r" rtl="1">
                        <a:lnSpc>
                          <a:spcPct val="107000"/>
                        </a:lnSpc>
                        <a:spcAft>
                          <a:spcPts val="0"/>
                        </a:spcAft>
                        <a:buFont typeface="Wingdings" pitchFamily="2" charset="2"/>
                        <a:buChar char="ü"/>
                      </a:pPr>
                      <a:r>
                        <a:rPr lang="fa-IR" sz="1300" b="1" dirty="0" smtClean="0">
                          <a:effectLst/>
                          <a:cs typeface="B Mitra" pitchFamily="2" charset="-78"/>
                        </a:rPr>
                        <a:t>ایستگاه پمپاژ آب </a:t>
                      </a:r>
                      <a:endParaRPr lang="en-US" sz="1300" b="1" dirty="0" smtClean="0">
                        <a:effectLst/>
                        <a:cs typeface="B Mitra" pitchFamily="2" charset="-78"/>
                      </a:endParaRPr>
                    </a:p>
                    <a:p>
                      <a:pPr marL="285750" lvl="0" indent="-285750" algn="r" rtl="1">
                        <a:lnSpc>
                          <a:spcPct val="107000"/>
                        </a:lnSpc>
                        <a:spcAft>
                          <a:spcPts val="0"/>
                        </a:spcAft>
                        <a:buFont typeface="Wingdings" pitchFamily="2" charset="2"/>
                        <a:buChar char="ü"/>
                      </a:pPr>
                      <a:r>
                        <a:rPr lang="fa-IR" sz="1300" b="1" dirty="0" smtClean="0">
                          <a:effectLst/>
                          <a:cs typeface="B Mitra" pitchFamily="2" charset="-78"/>
                        </a:rPr>
                        <a:t>تصفیه خانه آب </a:t>
                      </a:r>
                      <a:endParaRPr lang="en-US" sz="1300" b="1" dirty="0" smtClean="0">
                        <a:effectLst/>
                        <a:cs typeface="B Mitra" pitchFamily="2" charset="-78"/>
                      </a:endParaRPr>
                    </a:p>
                    <a:p>
                      <a:pPr marL="285750" lvl="0" indent="-285750" algn="r" rtl="1">
                        <a:lnSpc>
                          <a:spcPct val="107000"/>
                        </a:lnSpc>
                        <a:spcAft>
                          <a:spcPts val="0"/>
                        </a:spcAft>
                        <a:buFont typeface="Wingdings" pitchFamily="2" charset="2"/>
                        <a:buChar char="ü"/>
                      </a:pPr>
                      <a:r>
                        <a:rPr lang="fa-IR" sz="1300" b="1" dirty="0" smtClean="0">
                          <a:effectLst/>
                          <a:cs typeface="B Mitra" pitchFamily="2" charset="-78"/>
                        </a:rPr>
                        <a:t>شبکه انتقال و توزیع آب</a:t>
                      </a:r>
                      <a:endParaRPr lang="en-US" sz="1300" b="1" dirty="0" smtClean="0">
                        <a:effectLst/>
                        <a:cs typeface="B Mitra" pitchFamily="2" charset="-78"/>
                      </a:endParaRPr>
                    </a:p>
                    <a:p>
                      <a:pPr marL="285750" lvl="0" indent="-285750" algn="r" rtl="1">
                        <a:lnSpc>
                          <a:spcPct val="107000"/>
                        </a:lnSpc>
                        <a:spcAft>
                          <a:spcPts val="0"/>
                        </a:spcAft>
                        <a:buFont typeface="Wingdings" pitchFamily="2" charset="2"/>
                        <a:buChar char="ü"/>
                      </a:pPr>
                      <a:r>
                        <a:rPr lang="fa-IR" sz="1300" b="1" dirty="0" smtClean="0">
                          <a:effectLst/>
                          <a:cs typeface="B Mitra" pitchFamily="2" charset="-78"/>
                        </a:rPr>
                        <a:t>ایستگاه پمپاژ فاضلاب</a:t>
                      </a:r>
                      <a:endParaRPr lang="en-US" sz="1300" b="1" dirty="0" smtClean="0">
                        <a:effectLst/>
                        <a:cs typeface="B Mitra" pitchFamily="2" charset="-78"/>
                      </a:endParaRPr>
                    </a:p>
                    <a:p>
                      <a:pPr marL="285750" lvl="0" indent="-285750" algn="r" rtl="1">
                        <a:lnSpc>
                          <a:spcPct val="107000"/>
                        </a:lnSpc>
                        <a:spcAft>
                          <a:spcPts val="0"/>
                        </a:spcAft>
                        <a:buFont typeface="Wingdings" pitchFamily="2" charset="2"/>
                        <a:buChar char="ü"/>
                      </a:pPr>
                      <a:r>
                        <a:rPr lang="fa-IR" sz="1300" b="1" dirty="0" smtClean="0">
                          <a:effectLst/>
                          <a:cs typeface="B Mitra" pitchFamily="2" charset="-78"/>
                        </a:rPr>
                        <a:t>آدم رو فاضلاب</a:t>
                      </a:r>
                      <a:endParaRPr lang="en-US" sz="1300" b="1" dirty="0" smtClean="0">
                        <a:effectLst/>
                        <a:cs typeface="B Mitra" pitchFamily="2" charset="-78"/>
                      </a:endParaRPr>
                    </a:p>
                    <a:p>
                      <a:pPr marL="285750" lvl="0" indent="-285750" algn="r" rtl="1">
                        <a:lnSpc>
                          <a:spcPct val="107000"/>
                        </a:lnSpc>
                        <a:spcAft>
                          <a:spcPts val="0"/>
                        </a:spcAft>
                        <a:buFont typeface="Wingdings" pitchFamily="2" charset="2"/>
                        <a:buChar char="ü"/>
                      </a:pPr>
                      <a:r>
                        <a:rPr lang="fa-IR" sz="1300" b="1" dirty="0" smtClean="0">
                          <a:effectLst/>
                          <a:cs typeface="B Mitra" pitchFamily="2" charset="-78"/>
                        </a:rPr>
                        <a:t>حریم تاسیسات</a:t>
                      </a:r>
                      <a:endParaRPr lang="en-US" sz="1300" b="1" dirty="0" smtClean="0">
                        <a:effectLst/>
                        <a:cs typeface="B Mitra" pitchFamily="2" charset="-78"/>
                      </a:endParaRPr>
                    </a:p>
                    <a:p>
                      <a:pPr marL="285750" lvl="0" indent="-285750" algn="r" rtl="1">
                        <a:lnSpc>
                          <a:spcPct val="107000"/>
                        </a:lnSpc>
                        <a:spcAft>
                          <a:spcPts val="0"/>
                        </a:spcAft>
                        <a:buFont typeface="Wingdings" pitchFamily="2" charset="2"/>
                        <a:buChar char="ü"/>
                      </a:pPr>
                      <a:r>
                        <a:rPr lang="fa-IR" sz="1300" b="1" dirty="0" smtClean="0">
                          <a:effectLst/>
                          <a:cs typeface="B Mitra" pitchFamily="2" charset="-78"/>
                        </a:rPr>
                        <a:t>ابنیه آبفا</a:t>
                      </a:r>
                      <a:endParaRPr lang="en-US" sz="1300" b="1" dirty="0" smtClean="0">
                        <a:effectLst/>
                        <a:cs typeface="B Mitra" pitchFamily="2" charset="-78"/>
                      </a:endParaRPr>
                    </a:p>
                    <a:p>
                      <a:pPr marL="285750" lvl="0" indent="-285750" algn="r" rtl="1">
                        <a:lnSpc>
                          <a:spcPct val="107000"/>
                        </a:lnSpc>
                        <a:spcAft>
                          <a:spcPts val="0"/>
                        </a:spcAft>
                        <a:buFont typeface="Wingdings" pitchFamily="2" charset="2"/>
                        <a:buChar char="ü"/>
                      </a:pPr>
                      <a:r>
                        <a:rPr lang="fa-IR" sz="1300" b="1" dirty="0" smtClean="0">
                          <a:effectLst/>
                          <a:cs typeface="B Mitra" pitchFamily="2" charset="-78"/>
                        </a:rPr>
                        <a:t>املاک و مستغلات</a:t>
                      </a:r>
                      <a:endParaRPr lang="en-US" sz="1300" b="1" dirty="0" smtClean="0">
                        <a:effectLst/>
                        <a:cs typeface="B Mitra" pitchFamily="2" charset="-78"/>
                      </a:endParaRPr>
                    </a:p>
                    <a:p>
                      <a:pPr marL="285750" lvl="0" indent="-285750" algn="r" rtl="1">
                        <a:lnSpc>
                          <a:spcPct val="107000"/>
                        </a:lnSpc>
                        <a:spcAft>
                          <a:spcPts val="0"/>
                        </a:spcAft>
                        <a:buFont typeface="Wingdings" pitchFamily="2" charset="2"/>
                        <a:buChar char="ü"/>
                      </a:pPr>
                      <a:r>
                        <a:rPr lang="fa-IR" sz="1300" b="1" dirty="0" smtClean="0">
                          <a:effectLst/>
                          <a:cs typeface="B Mitra" pitchFamily="2" charset="-78"/>
                        </a:rPr>
                        <a:t>شبکه انتقال و جمع‌آوری فاضلاب</a:t>
                      </a:r>
                      <a:endParaRPr lang="en-US" sz="1300" b="1" dirty="0" smtClean="0">
                        <a:effectLst/>
                        <a:cs typeface="B Mitra" pitchFamily="2" charset="-78"/>
                      </a:endParaRPr>
                    </a:p>
                    <a:p>
                      <a:pPr marL="285750" lvl="0" indent="-285750" algn="r" rtl="1">
                        <a:lnSpc>
                          <a:spcPct val="107000"/>
                        </a:lnSpc>
                        <a:spcAft>
                          <a:spcPts val="0"/>
                        </a:spcAft>
                        <a:buFont typeface="Wingdings" pitchFamily="2" charset="2"/>
                        <a:buChar char="ü"/>
                      </a:pPr>
                      <a:r>
                        <a:rPr lang="fa-IR" sz="1300" b="1" dirty="0" smtClean="0">
                          <a:effectLst/>
                          <a:cs typeface="B Mitra" pitchFamily="2" charset="-78"/>
                        </a:rPr>
                        <a:t>خطوط لوله گاز</a:t>
                      </a:r>
                      <a:endParaRPr lang="en-US" sz="1300" b="1" dirty="0" smtClean="0">
                        <a:effectLst/>
                        <a:cs typeface="B Mitra" pitchFamily="2" charset="-78"/>
                      </a:endParaRPr>
                    </a:p>
                    <a:p>
                      <a:pPr marL="285750" lvl="0" indent="-285750" algn="r" rtl="1">
                        <a:lnSpc>
                          <a:spcPct val="107000"/>
                        </a:lnSpc>
                        <a:spcAft>
                          <a:spcPts val="0"/>
                        </a:spcAft>
                        <a:buFont typeface="Wingdings" pitchFamily="2" charset="2"/>
                        <a:buChar char="ü"/>
                      </a:pPr>
                      <a:r>
                        <a:rPr lang="fa-IR" sz="1300" b="1" dirty="0" smtClean="0">
                          <a:effectLst/>
                          <a:cs typeface="B Mitra" pitchFamily="2" charset="-78"/>
                        </a:rPr>
                        <a:t>حریم خطوط لوله گاز</a:t>
                      </a:r>
                      <a:endParaRPr lang="en-US" sz="1300" b="1" dirty="0" smtClean="0">
                        <a:effectLst/>
                        <a:cs typeface="B Mitra" pitchFamily="2" charset="-78"/>
                      </a:endParaRPr>
                    </a:p>
                    <a:p>
                      <a:pPr marL="285750" lvl="0" indent="-285750" algn="r" rtl="1">
                        <a:lnSpc>
                          <a:spcPct val="107000"/>
                        </a:lnSpc>
                        <a:spcAft>
                          <a:spcPts val="0"/>
                        </a:spcAft>
                        <a:buFont typeface="Wingdings" pitchFamily="2" charset="2"/>
                        <a:buChar char="ü"/>
                      </a:pPr>
                      <a:r>
                        <a:rPr lang="fa-IR" sz="1300" b="1" dirty="0" smtClean="0">
                          <a:effectLst/>
                          <a:cs typeface="B Mitra" pitchFamily="2" charset="-78"/>
                        </a:rPr>
                        <a:t>اتصالات گاز</a:t>
                      </a:r>
                      <a:endParaRPr lang="en-US" sz="1300" b="1" dirty="0" smtClean="0">
                        <a:effectLst/>
                        <a:cs typeface="B Mitra" pitchFamily="2" charset="-78"/>
                      </a:endParaRPr>
                    </a:p>
                    <a:p>
                      <a:pPr marL="285750" lvl="0" indent="-285750" algn="r" rtl="1">
                        <a:lnSpc>
                          <a:spcPct val="107000"/>
                        </a:lnSpc>
                        <a:spcAft>
                          <a:spcPts val="0"/>
                        </a:spcAft>
                        <a:buFont typeface="Wingdings" pitchFamily="2" charset="2"/>
                        <a:buChar char="ü"/>
                      </a:pPr>
                      <a:r>
                        <a:rPr lang="fa-IR" sz="1300" b="1" dirty="0" smtClean="0">
                          <a:effectLst/>
                          <a:cs typeface="B Mitra" pitchFamily="2" charset="-78"/>
                        </a:rPr>
                        <a:t>شیر گاز</a:t>
                      </a:r>
                      <a:endParaRPr lang="en-US" sz="1300" b="1" dirty="0" smtClean="0">
                        <a:effectLst/>
                        <a:cs typeface="B Mitra" pitchFamily="2" charset="-78"/>
                      </a:endParaRPr>
                    </a:p>
                    <a:p>
                      <a:pPr marL="285750" lvl="0" indent="-285750" algn="r" rtl="1">
                        <a:lnSpc>
                          <a:spcPct val="107000"/>
                        </a:lnSpc>
                        <a:spcAft>
                          <a:spcPts val="0"/>
                        </a:spcAft>
                        <a:buFont typeface="Wingdings" pitchFamily="2" charset="2"/>
                        <a:buChar char="ü"/>
                      </a:pPr>
                      <a:r>
                        <a:rPr lang="fa-IR" sz="1300" b="1" dirty="0" smtClean="0">
                          <a:effectLst/>
                          <a:cs typeface="B Mitra" pitchFamily="2" charset="-78"/>
                        </a:rPr>
                        <a:t>ایستگاه های تقلیل فشار گاز</a:t>
                      </a:r>
                      <a:endParaRPr lang="en-US" sz="1300" b="1" dirty="0" smtClean="0">
                        <a:effectLst/>
                        <a:cs typeface="B Mitra" pitchFamily="2" charset="-78"/>
                      </a:endParaRPr>
                    </a:p>
                    <a:p>
                      <a:pPr marL="285750" lvl="0" indent="-285750" algn="r" rtl="1">
                        <a:lnSpc>
                          <a:spcPct val="107000"/>
                        </a:lnSpc>
                        <a:spcAft>
                          <a:spcPts val="0"/>
                        </a:spcAft>
                        <a:buFont typeface="Wingdings" pitchFamily="2" charset="2"/>
                        <a:buChar char="ü"/>
                      </a:pPr>
                      <a:r>
                        <a:rPr lang="fa-IR" sz="1300" b="1" dirty="0" smtClean="0">
                          <a:effectLst/>
                          <a:cs typeface="B Mitra" pitchFamily="2" charset="-78"/>
                        </a:rPr>
                        <a:t>محوطه ایستگاه های تقلیل فشار گاز</a:t>
                      </a:r>
                      <a:endParaRPr lang="en-US" sz="1300" b="1" dirty="0" smtClean="0">
                        <a:effectLst/>
                        <a:cs typeface="B Mitra" pitchFamily="2" charset="-78"/>
                      </a:endParaRPr>
                    </a:p>
                    <a:p>
                      <a:pPr marL="285750" lvl="0" indent="-285750" algn="r" rtl="1">
                        <a:lnSpc>
                          <a:spcPct val="107000"/>
                        </a:lnSpc>
                        <a:spcAft>
                          <a:spcPts val="0"/>
                        </a:spcAft>
                        <a:buFont typeface="Wingdings" pitchFamily="2" charset="2"/>
                        <a:buChar char="ü"/>
                      </a:pPr>
                      <a:r>
                        <a:rPr lang="fa-IR" sz="1300" b="1" dirty="0" smtClean="0">
                          <a:effectLst/>
                          <a:cs typeface="B Mitra" pitchFamily="2" charset="-78"/>
                        </a:rPr>
                        <a:t>ناحیه/محدوده شهرک صنعتی</a:t>
                      </a:r>
                      <a:endParaRPr lang="en-US" sz="1300" b="1" dirty="0" smtClean="0">
                        <a:effectLst/>
                        <a:cs typeface="B Mitra" pitchFamily="2" charset="-78"/>
                      </a:endParaRPr>
                    </a:p>
                    <a:p>
                      <a:pPr marL="285750" lvl="0" indent="-285750" algn="r" rtl="1">
                        <a:lnSpc>
                          <a:spcPct val="107000"/>
                        </a:lnSpc>
                        <a:spcAft>
                          <a:spcPts val="0"/>
                        </a:spcAft>
                        <a:buFont typeface="Wingdings" pitchFamily="2" charset="2"/>
                        <a:buChar char="ü"/>
                      </a:pPr>
                      <a:r>
                        <a:rPr lang="fa-IR" sz="1300" b="1" dirty="0" smtClean="0">
                          <a:effectLst/>
                          <a:cs typeface="B Mitra" pitchFamily="2" charset="-78"/>
                        </a:rPr>
                        <a:t>خوشه صنعتی</a:t>
                      </a:r>
                      <a:endParaRPr lang="en-US" sz="1300" b="1" dirty="0" smtClean="0">
                        <a:effectLst/>
                        <a:cs typeface="B Mitra" pitchFamily="2" charset="-78"/>
                      </a:endParaRPr>
                    </a:p>
                    <a:p>
                      <a:pPr marL="285750" lvl="0" indent="-285750" algn="r" rtl="1">
                        <a:lnSpc>
                          <a:spcPct val="107000"/>
                        </a:lnSpc>
                        <a:spcAft>
                          <a:spcPts val="0"/>
                        </a:spcAft>
                        <a:buFont typeface="Wingdings" pitchFamily="2" charset="2"/>
                        <a:buChar char="ü"/>
                      </a:pPr>
                      <a:r>
                        <a:rPr lang="fa-IR" sz="1300" b="1" dirty="0" smtClean="0">
                          <a:effectLst/>
                          <a:cs typeface="B Mitra" pitchFamily="2" charset="-78"/>
                        </a:rPr>
                        <a:t>قطعه </a:t>
                      </a:r>
                      <a:endParaRPr lang="en-US" sz="1300" b="1" dirty="0" smtClean="0">
                        <a:effectLst/>
                        <a:cs typeface="B Mitra" pitchFamily="2" charset="-78"/>
                      </a:endParaRPr>
                    </a:p>
                    <a:p>
                      <a:pPr marL="285750" lvl="0" indent="-285750" algn="r" rtl="1">
                        <a:lnSpc>
                          <a:spcPct val="107000"/>
                        </a:lnSpc>
                        <a:spcAft>
                          <a:spcPts val="0"/>
                        </a:spcAft>
                        <a:buFont typeface="Wingdings" pitchFamily="2" charset="2"/>
                        <a:buChar char="ü"/>
                      </a:pPr>
                      <a:r>
                        <a:rPr lang="fa-IR" sz="1300" b="1" dirty="0" smtClean="0">
                          <a:effectLst/>
                          <a:cs typeface="B Mitra" pitchFamily="2" charset="-78"/>
                        </a:rPr>
                        <a:t>فاز عملیاتی</a:t>
                      </a:r>
                      <a:endParaRPr lang="en-US" sz="1300" b="1" dirty="0" smtClean="0">
                        <a:effectLst/>
                        <a:cs typeface="B Mitra" pitchFamily="2" charset="-78"/>
                      </a:endParaRPr>
                    </a:p>
                    <a:p>
                      <a:pPr marL="285750" lvl="0" indent="-285750" algn="r" rtl="1">
                        <a:lnSpc>
                          <a:spcPct val="107000"/>
                        </a:lnSpc>
                        <a:spcAft>
                          <a:spcPts val="0"/>
                        </a:spcAft>
                        <a:buFont typeface="Wingdings" pitchFamily="2" charset="2"/>
                        <a:buChar char="ü"/>
                      </a:pPr>
                      <a:r>
                        <a:rPr lang="fa-IR" sz="1300" b="1" dirty="0" smtClean="0">
                          <a:effectLst/>
                          <a:cs typeface="B Mitra" pitchFamily="2" charset="-78"/>
                        </a:rPr>
                        <a:t>شبکه اطلاعات برق</a:t>
                      </a:r>
                      <a:endParaRPr lang="en-US" sz="1300" b="1" dirty="0" smtClean="0">
                        <a:effectLst/>
                        <a:cs typeface="B Mitra" pitchFamily="2" charset="-78"/>
                      </a:endParaRPr>
                    </a:p>
                    <a:p>
                      <a:pPr marL="285750" lvl="0" indent="-285750" algn="r" rtl="1">
                        <a:lnSpc>
                          <a:spcPct val="107000"/>
                        </a:lnSpc>
                        <a:spcAft>
                          <a:spcPts val="0"/>
                        </a:spcAft>
                        <a:buFont typeface="Wingdings" pitchFamily="2" charset="2"/>
                        <a:buChar char="ü"/>
                      </a:pPr>
                      <a:r>
                        <a:rPr lang="fa-IR" sz="1300" b="1" dirty="0" smtClean="0">
                          <a:effectLst/>
                          <a:cs typeface="B Mitra" pitchFamily="2" charset="-78"/>
                        </a:rPr>
                        <a:t>شبکه اطلاعات آب</a:t>
                      </a:r>
                      <a:endParaRPr lang="en-US" sz="1300" b="1" dirty="0" smtClean="0">
                        <a:effectLst/>
                        <a:cs typeface="B Mitra" pitchFamily="2" charset="-78"/>
                      </a:endParaRPr>
                    </a:p>
                    <a:p>
                      <a:pPr marL="285750" lvl="0" indent="-285750" algn="r" rtl="1">
                        <a:lnSpc>
                          <a:spcPct val="107000"/>
                        </a:lnSpc>
                        <a:spcAft>
                          <a:spcPts val="0"/>
                        </a:spcAft>
                        <a:buFont typeface="Wingdings" pitchFamily="2" charset="2"/>
                        <a:buChar char="ü"/>
                      </a:pPr>
                      <a:r>
                        <a:rPr lang="fa-IR" sz="1300" b="1" dirty="0" smtClean="0">
                          <a:effectLst/>
                          <a:cs typeface="B Mitra" pitchFamily="2" charset="-78"/>
                        </a:rPr>
                        <a:t>شبکه اطلاعات گاز</a:t>
                      </a:r>
                      <a:endParaRPr lang="en-US" sz="1300" b="1" dirty="0" smtClean="0">
                        <a:effectLst/>
                        <a:cs typeface="B Mitra" pitchFamily="2" charset="-78"/>
                      </a:endParaRPr>
                    </a:p>
                    <a:p>
                      <a:pPr marL="285750" lvl="0" indent="-285750" algn="r" rtl="1">
                        <a:lnSpc>
                          <a:spcPct val="107000"/>
                        </a:lnSpc>
                        <a:spcAft>
                          <a:spcPts val="0"/>
                        </a:spcAft>
                        <a:buFont typeface="Wingdings" pitchFamily="2" charset="2"/>
                        <a:buChar char="ü"/>
                      </a:pPr>
                      <a:r>
                        <a:rPr lang="fa-IR" sz="1300" b="1" dirty="0" smtClean="0">
                          <a:effectLst/>
                          <a:cs typeface="B Mitra" pitchFamily="2" charset="-78"/>
                        </a:rPr>
                        <a:t>شبکه اطلاعات مخابرات</a:t>
                      </a:r>
                    </a:p>
                    <a:p>
                      <a:pPr marL="285750" lvl="0" indent="-285750" algn="r" rtl="1">
                        <a:lnSpc>
                          <a:spcPct val="107000"/>
                        </a:lnSpc>
                        <a:spcAft>
                          <a:spcPts val="0"/>
                        </a:spcAft>
                        <a:buFont typeface="Wingdings" pitchFamily="2" charset="2"/>
                        <a:buChar char="ü"/>
                      </a:pPr>
                      <a:r>
                        <a:rPr lang="fa-IR" sz="1300" b="1" dirty="0" smtClean="0">
                          <a:effectLst/>
                          <a:cs typeface="B Mitra" pitchFamily="2" charset="-78"/>
                        </a:rPr>
                        <a:t>کاربری اراضی موجود</a:t>
                      </a:r>
                      <a:endParaRPr lang="en-US" sz="1300" b="1" dirty="0" smtClean="0">
                        <a:effectLst/>
                        <a:cs typeface="B Mitra" pitchFamily="2" charset="-78"/>
                      </a:endParaRPr>
                    </a:p>
                    <a:p>
                      <a:pPr marL="285750" lvl="0" indent="-285750" algn="r" rtl="1">
                        <a:lnSpc>
                          <a:spcPct val="107000"/>
                        </a:lnSpc>
                        <a:spcAft>
                          <a:spcPts val="0"/>
                        </a:spcAft>
                        <a:buFont typeface="Wingdings" pitchFamily="2" charset="2"/>
                        <a:buChar char="ü"/>
                      </a:pPr>
                      <a:r>
                        <a:rPr lang="fa-IR" sz="1300" b="1" dirty="0" smtClean="0">
                          <a:effectLst/>
                          <a:cs typeface="B Mitra" pitchFamily="2" charset="-78"/>
                        </a:rPr>
                        <a:t>محدوده شهر</a:t>
                      </a:r>
                      <a:endParaRPr lang="en-US" sz="1300" b="1" dirty="0" smtClean="0">
                        <a:effectLst/>
                        <a:cs typeface="B Mitra" pitchFamily="2" charset="-78"/>
                      </a:endParaRPr>
                    </a:p>
                  </a:txBody>
                  <a:tcPr marL="6906" marR="6906" marT="0" marB="0" anchor="ctr"/>
                </a:tc>
              </a:tr>
            </a:tbl>
          </a:graphicData>
        </a:graphic>
      </p:graphicFrame>
    </p:spTree>
    <p:extLst>
      <p:ext uri="{BB962C8B-B14F-4D97-AF65-F5344CB8AC3E}">
        <p14:creationId xmlns:p14="http://schemas.microsoft.com/office/powerpoint/2010/main" val="2057649801"/>
      </p:ext>
    </p:extLst>
  </p:cSld>
  <p:clrMapOvr>
    <a:masterClrMapping/>
  </p:clrMapOvr>
  <p:transition spd="slow">
    <p:blinds/>
  </p:transition>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21" name="Shape 358"/>
          <p:cNvSpPr>
            <a:spLocks noGrp="1"/>
          </p:cNvSpPr>
          <p:nvPr>
            <p:ph type="sldNum" idx="10"/>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1400">
                <a:solidFill>
                  <a:srgbClr val="000000"/>
                </a:solidFill>
                <a:latin typeface="Arial" charset="0"/>
                <a:cs typeface="Arial" charset="0"/>
                <a:sym typeface="Arial" charset="0"/>
              </a:defRPr>
            </a:lvl1pPr>
            <a:lvl2pPr marL="742950" indent="-285750">
              <a:defRPr sz="1400">
                <a:solidFill>
                  <a:srgbClr val="000000"/>
                </a:solidFill>
                <a:latin typeface="Arial" charset="0"/>
                <a:cs typeface="Arial" charset="0"/>
                <a:sym typeface="Arial" charset="0"/>
              </a:defRPr>
            </a:lvl2pPr>
            <a:lvl3pPr marL="1143000" indent="-228600">
              <a:defRPr sz="1400">
                <a:solidFill>
                  <a:srgbClr val="000000"/>
                </a:solidFill>
                <a:latin typeface="Arial" charset="0"/>
                <a:cs typeface="Arial" charset="0"/>
                <a:sym typeface="Arial" charset="0"/>
              </a:defRPr>
            </a:lvl3pPr>
            <a:lvl4pPr marL="1600200" indent="-228600">
              <a:defRPr sz="1400">
                <a:solidFill>
                  <a:srgbClr val="000000"/>
                </a:solidFill>
                <a:latin typeface="Arial" charset="0"/>
                <a:cs typeface="Arial" charset="0"/>
                <a:sym typeface="Arial" charset="0"/>
              </a:defRPr>
            </a:lvl4pPr>
            <a:lvl5pPr marL="2057400" indent="-228600">
              <a:defRPr sz="1400">
                <a:solidFill>
                  <a:srgbClr val="000000"/>
                </a:solidFill>
                <a:latin typeface="Arial" charset="0"/>
                <a:cs typeface="Arial" charset="0"/>
                <a:sym typeface="Arial" charset="0"/>
              </a:defRPr>
            </a:lvl5pPr>
            <a:lvl6pPr marL="2514600" indent="-228600" eaLnBrk="0" fontAlgn="base" hangingPunct="0">
              <a:spcBef>
                <a:spcPct val="0"/>
              </a:spcBef>
              <a:spcAft>
                <a:spcPct val="0"/>
              </a:spcAft>
              <a:defRPr sz="1400">
                <a:solidFill>
                  <a:srgbClr val="000000"/>
                </a:solidFill>
                <a:latin typeface="Arial" charset="0"/>
                <a:cs typeface="Arial" charset="0"/>
                <a:sym typeface="Arial" charset="0"/>
              </a:defRPr>
            </a:lvl6pPr>
            <a:lvl7pPr marL="2971800" indent="-228600" eaLnBrk="0" fontAlgn="base" hangingPunct="0">
              <a:spcBef>
                <a:spcPct val="0"/>
              </a:spcBef>
              <a:spcAft>
                <a:spcPct val="0"/>
              </a:spcAft>
              <a:defRPr sz="1400">
                <a:solidFill>
                  <a:srgbClr val="000000"/>
                </a:solidFill>
                <a:latin typeface="Arial" charset="0"/>
                <a:cs typeface="Arial" charset="0"/>
                <a:sym typeface="Arial" charset="0"/>
              </a:defRPr>
            </a:lvl7pPr>
            <a:lvl8pPr marL="3429000" indent="-228600" eaLnBrk="0" fontAlgn="base" hangingPunct="0">
              <a:spcBef>
                <a:spcPct val="0"/>
              </a:spcBef>
              <a:spcAft>
                <a:spcPct val="0"/>
              </a:spcAft>
              <a:defRPr sz="1400">
                <a:solidFill>
                  <a:srgbClr val="000000"/>
                </a:solidFill>
                <a:latin typeface="Arial" charset="0"/>
                <a:cs typeface="Arial" charset="0"/>
                <a:sym typeface="Arial" charset="0"/>
              </a:defRPr>
            </a:lvl8pPr>
            <a:lvl9pPr marL="3886200" indent="-228600" eaLnBrk="0" fontAlgn="base" hangingPunct="0">
              <a:spcBef>
                <a:spcPct val="0"/>
              </a:spcBef>
              <a:spcAft>
                <a:spcPct val="0"/>
              </a:spcAft>
              <a:defRPr sz="1400">
                <a:solidFill>
                  <a:srgbClr val="000000"/>
                </a:solidFill>
                <a:latin typeface="Arial" charset="0"/>
                <a:cs typeface="Arial" charset="0"/>
                <a:sym typeface="Arial" charset="0"/>
              </a:defRPr>
            </a:lvl9pPr>
          </a:lstStyle>
          <a:p>
            <a:fld id="{F0C1367E-2ED1-45EC-A971-AB106FE6C758}" type="slidenum">
              <a:rPr lang="fa-IR" altLang="fa-IR"/>
              <a:pPr/>
              <a:t>14</a:t>
            </a:fld>
            <a:endParaRPr lang="fa-IR" altLang="fa-IR"/>
          </a:p>
        </p:txBody>
      </p:sp>
      <p:sp>
        <p:nvSpPr>
          <p:cNvPr id="20" name="Rectangle 19">
            <a:hlinkClick r:id="rId3" action="ppaction://hlinksldjump"/>
          </p:cNvPr>
          <p:cNvSpPr/>
          <p:nvPr/>
        </p:nvSpPr>
        <p:spPr>
          <a:xfrm>
            <a:off x="-61913" y="6176435"/>
            <a:ext cx="1641476" cy="590551"/>
          </a:xfrm>
          <a:prstGeom prst="rect">
            <a:avLst/>
          </a:prstGeom>
          <a:solidFill>
            <a:srgbClr val="FF9800"/>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0" fontAlgn="base" hangingPunct="0">
              <a:spcBef>
                <a:spcPct val="0"/>
              </a:spcBef>
              <a:spcAft>
                <a:spcPct val="0"/>
              </a:spcAft>
              <a:defRPr/>
            </a:pPr>
            <a:endParaRPr lang="en-US" sz="1400">
              <a:solidFill>
                <a:srgbClr val="FFFFFF"/>
              </a:solidFill>
              <a:sym typeface="Arial" panose="020B0604020202020204" pitchFamily="34" charset="0"/>
            </a:endParaRPr>
          </a:p>
        </p:txBody>
      </p:sp>
      <p:sp>
        <p:nvSpPr>
          <p:cNvPr id="7" name="Shape 361"/>
          <p:cNvSpPr>
            <a:spLocks noChangeArrowheads="1"/>
          </p:cNvSpPr>
          <p:nvPr/>
        </p:nvSpPr>
        <p:spPr bwMode="auto">
          <a:xfrm flipH="1">
            <a:off x="2667001" y="0"/>
            <a:ext cx="6476999" cy="561641"/>
          </a:xfrm>
          <a:prstGeom prst="rect">
            <a:avLst/>
          </a:prstGeom>
          <a:solidFill>
            <a:srgbClr val="FF9800"/>
          </a:solidFill>
          <a:ln>
            <a:noFill/>
          </a:ln>
          <a:extLst>
            <a:ext uri="{91240B29-F687-4F45-9708-019B960494DF}">
              <a14:hiddenLine xmlns:a14="http://schemas.microsoft.com/office/drawing/2010/main" w="9525">
                <a:solidFill>
                  <a:srgbClr val="000000"/>
                </a:solidFill>
                <a:miter lim="800000"/>
                <a:headEnd/>
                <a:tailEnd/>
              </a14:hiddenLine>
            </a:ext>
          </a:extLst>
        </p:spPr>
        <p:txBody>
          <a:bodyPr lIns="91425" tIns="91425" rIns="91425" bIns="91425" anchor="ctr"/>
          <a:lstStyle>
            <a:lvl1pPr>
              <a:defRPr sz="1400">
                <a:solidFill>
                  <a:srgbClr val="000000"/>
                </a:solidFill>
                <a:latin typeface="Arial" charset="0"/>
                <a:cs typeface="Arial" charset="0"/>
                <a:sym typeface="Arial" charset="0"/>
              </a:defRPr>
            </a:lvl1pPr>
            <a:lvl2pPr marL="742950" indent="-285750">
              <a:defRPr sz="1400">
                <a:solidFill>
                  <a:srgbClr val="000000"/>
                </a:solidFill>
                <a:latin typeface="Arial" charset="0"/>
                <a:cs typeface="Arial" charset="0"/>
                <a:sym typeface="Arial" charset="0"/>
              </a:defRPr>
            </a:lvl2pPr>
            <a:lvl3pPr marL="1143000" indent="-228600">
              <a:defRPr sz="1400">
                <a:solidFill>
                  <a:srgbClr val="000000"/>
                </a:solidFill>
                <a:latin typeface="Arial" charset="0"/>
                <a:cs typeface="Arial" charset="0"/>
                <a:sym typeface="Arial" charset="0"/>
              </a:defRPr>
            </a:lvl3pPr>
            <a:lvl4pPr marL="1600200" indent="-228600">
              <a:defRPr sz="1400">
                <a:solidFill>
                  <a:srgbClr val="000000"/>
                </a:solidFill>
                <a:latin typeface="Arial" charset="0"/>
                <a:cs typeface="Arial" charset="0"/>
                <a:sym typeface="Arial" charset="0"/>
              </a:defRPr>
            </a:lvl4pPr>
            <a:lvl5pPr marL="2057400" indent="-228600">
              <a:defRPr sz="1400">
                <a:solidFill>
                  <a:srgbClr val="000000"/>
                </a:solidFill>
                <a:latin typeface="Arial" charset="0"/>
                <a:cs typeface="Arial" charset="0"/>
                <a:sym typeface="Arial" charset="0"/>
              </a:defRPr>
            </a:lvl5pPr>
            <a:lvl6pPr marL="2514600" indent="-228600" eaLnBrk="0" fontAlgn="base" hangingPunct="0">
              <a:spcBef>
                <a:spcPct val="0"/>
              </a:spcBef>
              <a:spcAft>
                <a:spcPct val="0"/>
              </a:spcAft>
              <a:defRPr sz="1400">
                <a:solidFill>
                  <a:srgbClr val="000000"/>
                </a:solidFill>
                <a:latin typeface="Arial" charset="0"/>
                <a:cs typeface="Arial" charset="0"/>
                <a:sym typeface="Arial" charset="0"/>
              </a:defRPr>
            </a:lvl6pPr>
            <a:lvl7pPr marL="2971800" indent="-228600" eaLnBrk="0" fontAlgn="base" hangingPunct="0">
              <a:spcBef>
                <a:spcPct val="0"/>
              </a:spcBef>
              <a:spcAft>
                <a:spcPct val="0"/>
              </a:spcAft>
              <a:defRPr sz="1400">
                <a:solidFill>
                  <a:srgbClr val="000000"/>
                </a:solidFill>
                <a:latin typeface="Arial" charset="0"/>
                <a:cs typeface="Arial" charset="0"/>
                <a:sym typeface="Arial" charset="0"/>
              </a:defRPr>
            </a:lvl7pPr>
            <a:lvl8pPr marL="3429000" indent="-228600" eaLnBrk="0" fontAlgn="base" hangingPunct="0">
              <a:spcBef>
                <a:spcPct val="0"/>
              </a:spcBef>
              <a:spcAft>
                <a:spcPct val="0"/>
              </a:spcAft>
              <a:defRPr sz="1400">
                <a:solidFill>
                  <a:srgbClr val="000000"/>
                </a:solidFill>
                <a:latin typeface="Arial" charset="0"/>
                <a:cs typeface="Arial" charset="0"/>
                <a:sym typeface="Arial" charset="0"/>
              </a:defRPr>
            </a:lvl8pPr>
            <a:lvl9pPr marL="3886200" indent="-228600" eaLnBrk="0" fontAlgn="base" hangingPunct="0">
              <a:spcBef>
                <a:spcPct val="0"/>
              </a:spcBef>
              <a:spcAft>
                <a:spcPct val="0"/>
              </a:spcAft>
              <a:defRPr sz="1400">
                <a:solidFill>
                  <a:srgbClr val="000000"/>
                </a:solidFill>
                <a:latin typeface="Arial" charset="0"/>
                <a:cs typeface="Arial" charset="0"/>
                <a:sym typeface="Arial" charset="0"/>
              </a:defRPr>
            </a:lvl9pPr>
          </a:lstStyle>
          <a:p>
            <a:pPr lvl="0" algn="ctr" rtl="1"/>
            <a:r>
              <a:rPr lang="fa-IR" sz="1600" b="1" dirty="0">
                <a:cs typeface="B Titr" pitchFamily="2" charset="-78"/>
              </a:rPr>
              <a:t>آخرین وضعیت</a:t>
            </a:r>
            <a:r>
              <a:rPr lang="en-US" sz="1600" b="1" dirty="0">
                <a:cs typeface="B Titr" pitchFamily="2" charset="-78"/>
              </a:rPr>
              <a:t> SDI </a:t>
            </a:r>
            <a:r>
              <a:rPr lang="fa-IR" sz="1600" b="1" dirty="0">
                <a:cs typeface="B Titr" pitchFamily="2" charset="-78"/>
              </a:rPr>
              <a:t>استانی</a:t>
            </a:r>
            <a:endParaRPr lang="en-US" sz="1600" dirty="0">
              <a:cs typeface="B Titr" pitchFamily="2" charset="-78"/>
            </a:endParaRPr>
          </a:p>
        </p:txBody>
      </p:sp>
      <p:graphicFrame>
        <p:nvGraphicFramePr>
          <p:cNvPr id="3" name="Table 2"/>
          <p:cNvGraphicFramePr>
            <a:graphicFrameLocks noGrp="1"/>
          </p:cNvGraphicFramePr>
          <p:nvPr>
            <p:extLst>
              <p:ext uri="{D42A27DB-BD31-4B8C-83A1-F6EECF244321}">
                <p14:modId xmlns:p14="http://schemas.microsoft.com/office/powerpoint/2010/main" val="2490921444"/>
              </p:ext>
            </p:extLst>
          </p:nvPr>
        </p:nvGraphicFramePr>
        <p:xfrm>
          <a:off x="482600" y="457200"/>
          <a:ext cx="7899400" cy="6358890"/>
        </p:xfrm>
        <a:graphic>
          <a:graphicData uri="http://schemas.openxmlformats.org/drawingml/2006/table">
            <a:tbl>
              <a:tblPr rtl="1" firstRow="1" firstCol="1" bandRow="1">
                <a:tableStyleId>{5C22544A-7EE6-4342-B048-85BDC9FD1C3A}</a:tableStyleId>
              </a:tblPr>
              <a:tblGrid>
                <a:gridCol w="3149600"/>
                <a:gridCol w="4749800"/>
              </a:tblGrid>
              <a:tr h="6172200">
                <a:tc>
                  <a:txBody>
                    <a:bodyPr/>
                    <a:lstStyle/>
                    <a:p>
                      <a:pPr algn="r" rtl="1">
                        <a:lnSpc>
                          <a:spcPct val="107000"/>
                        </a:lnSpc>
                        <a:spcAft>
                          <a:spcPts val="0"/>
                        </a:spcAft>
                      </a:pPr>
                      <a:r>
                        <a:rPr lang="fa-IR" sz="1400" b="1" dirty="0" smtClean="0">
                          <a:effectLst/>
                          <a:cs typeface="B Mitra" pitchFamily="2" charset="-78"/>
                        </a:rPr>
                        <a:t>تعداد و عنوان لایه‌های متصل به </a:t>
                      </a:r>
                      <a:r>
                        <a:rPr lang="en-US" sz="1400" b="1" dirty="0" smtClean="0">
                          <a:effectLst/>
                          <a:cs typeface="B Mitra" pitchFamily="2" charset="-78"/>
                        </a:rPr>
                        <a:t>SDI</a:t>
                      </a:r>
                      <a:r>
                        <a:rPr lang="fa-IR" sz="1400" b="1" dirty="0" smtClean="0">
                          <a:effectLst/>
                          <a:cs typeface="B Mitra" pitchFamily="2" charset="-78"/>
                        </a:rPr>
                        <a:t> استان (ادامه)</a:t>
                      </a:r>
                    </a:p>
                    <a:p>
                      <a:pPr algn="ctr" rtl="1">
                        <a:lnSpc>
                          <a:spcPct val="107000"/>
                        </a:lnSpc>
                        <a:spcAft>
                          <a:spcPts val="0"/>
                        </a:spcAft>
                      </a:pPr>
                      <a:endParaRPr lang="fa-IR" sz="1400" b="1" dirty="0" smtClean="0">
                        <a:effectLst/>
                        <a:cs typeface="B Mitra" pitchFamily="2" charset="-78"/>
                      </a:endParaRPr>
                    </a:p>
                    <a:p>
                      <a:pPr marL="0" marR="0" indent="0" algn="ctr" defTabSz="914400" rtl="1" eaLnBrk="1" fontAlgn="auto" latinLnBrk="0" hangingPunct="1">
                        <a:lnSpc>
                          <a:spcPct val="107000"/>
                        </a:lnSpc>
                        <a:spcBef>
                          <a:spcPts val="0"/>
                        </a:spcBef>
                        <a:spcAft>
                          <a:spcPts val="0"/>
                        </a:spcAft>
                        <a:buClrTx/>
                        <a:buSzTx/>
                        <a:buFontTx/>
                        <a:buNone/>
                        <a:tabLst/>
                        <a:defRPr/>
                      </a:pPr>
                      <a:r>
                        <a:rPr lang="fa-IR" sz="1400" b="1" dirty="0" smtClean="0">
                          <a:effectLst/>
                          <a:cs typeface="B Mitra" pitchFamily="2" charset="-78"/>
                        </a:rPr>
                        <a:t>(140لایه)</a:t>
                      </a:r>
                      <a:endParaRPr lang="en-US" sz="1400" b="1" dirty="0" smtClean="0">
                        <a:effectLst/>
                        <a:cs typeface="B Mitra" pitchFamily="2" charset="-78"/>
                      </a:endParaRPr>
                    </a:p>
                    <a:p>
                      <a:pPr algn="r" rtl="1">
                        <a:lnSpc>
                          <a:spcPct val="107000"/>
                        </a:lnSpc>
                        <a:spcAft>
                          <a:spcPts val="0"/>
                        </a:spcAft>
                      </a:pPr>
                      <a:endParaRPr lang="en-US" sz="1400" b="1" dirty="0">
                        <a:effectLst/>
                        <a:latin typeface="Calibri"/>
                        <a:ea typeface="Calibri"/>
                        <a:cs typeface="B Mitra" pitchFamily="2" charset="-78"/>
                      </a:endParaRPr>
                    </a:p>
                  </a:txBody>
                  <a:tcPr marL="6906" marR="6906" marT="0" marB="0" anchor="ctr"/>
                </a:tc>
                <a:tc>
                  <a:txBody>
                    <a:bodyPr/>
                    <a:lstStyle/>
                    <a:p>
                      <a:pPr marL="285750" lvl="0" indent="-285750" algn="r" rtl="1">
                        <a:lnSpc>
                          <a:spcPct val="107000"/>
                        </a:lnSpc>
                        <a:spcAft>
                          <a:spcPts val="0"/>
                        </a:spcAft>
                        <a:buFont typeface="Wingdings" pitchFamily="2" charset="2"/>
                        <a:buChar char="ü"/>
                      </a:pPr>
                      <a:r>
                        <a:rPr lang="fa-IR" sz="1300" b="1" dirty="0" smtClean="0">
                          <a:effectLst/>
                          <a:cs typeface="B Mitra" pitchFamily="2" charset="-78"/>
                        </a:rPr>
                        <a:t>حریم شهر</a:t>
                      </a:r>
                      <a:endParaRPr lang="en-US" sz="1300" b="1" dirty="0" smtClean="0">
                        <a:effectLst/>
                        <a:cs typeface="B Mitra" pitchFamily="2" charset="-78"/>
                      </a:endParaRPr>
                    </a:p>
                    <a:p>
                      <a:pPr marL="285750" lvl="0" indent="-285750" algn="r" rtl="1">
                        <a:lnSpc>
                          <a:spcPct val="107000"/>
                        </a:lnSpc>
                        <a:spcAft>
                          <a:spcPts val="0"/>
                        </a:spcAft>
                        <a:buFont typeface="Wingdings" pitchFamily="2" charset="2"/>
                        <a:buChar char="ü"/>
                      </a:pPr>
                      <a:r>
                        <a:rPr lang="fa-IR" sz="1300" b="1" dirty="0" smtClean="0">
                          <a:effectLst/>
                          <a:cs typeface="B Mitra" pitchFamily="2" charset="-78"/>
                        </a:rPr>
                        <a:t>بافت فرسوده </a:t>
                      </a:r>
                      <a:endParaRPr lang="en-US" sz="1300" b="1" dirty="0" smtClean="0">
                        <a:effectLst/>
                        <a:cs typeface="B Mitra" pitchFamily="2" charset="-78"/>
                      </a:endParaRPr>
                    </a:p>
                    <a:p>
                      <a:pPr marL="285750" lvl="0" indent="-285750" algn="r" rtl="1">
                        <a:lnSpc>
                          <a:spcPct val="107000"/>
                        </a:lnSpc>
                        <a:spcAft>
                          <a:spcPts val="0"/>
                        </a:spcAft>
                        <a:buFont typeface="Wingdings" pitchFamily="2" charset="2"/>
                        <a:buChar char="ü"/>
                      </a:pPr>
                      <a:r>
                        <a:rPr lang="fa-IR" sz="1300" b="1" dirty="0" smtClean="0">
                          <a:effectLst/>
                          <a:cs typeface="B Mitra" pitchFamily="2" charset="-78"/>
                        </a:rPr>
                        <a:t>شبكه معابر موجود شهر</a:t>
                      </a:r>
                      <a:endParaRPr lang="en-US" sz="1300" b="1" dirty="0" smtClean="0">
                        <a:effectLst/>
                        <a:cs typeface="B Mitra" pitchFamily="2" charset="-78"/>
                      </a:endParaRPr>
                    </a:p>
                    <a:p>
                      <a:pPr marL="285750" lvl="0" indent="-285750" algn="r" rtl="1">
                        <a:lnSpc>
                          <a:spcPct val="107000"/>
                        </a:lnSpc>
                        <a:spcAft>
                          <a:spcPts val="0"/>
                        </a:spcAft>
                        <a:buFont typeface="Wingdings" pitchFamily="2" charset="2"/>
                        <a:buChar char="ü"/>
                      </a:pPr>
                      <a:r>
                        <a:rPr lang="fa-IR" sz="1300" b="1" dirty="0" smtClean="0">
                          <a:effectLst/>
                          <a:cs typeface="B Mitra" pitchFamily="2" charset="-78"/>
                        </a:rPr>
                        <a:t>سکونتگاه غیر رسمی</a:t>
                      </a:r>
                      <a:endParaRPr lang="en-US" sz="1300" b="1" dirty="0" smtClean="0">
                        <a:effectLst/>
                        <a:cs typeface="B Mitra" pitchFamily="2" charset="-78"/>
                      </a:endParaRPr>
                    </a:p>
                    <a:p>
                      <a:pPr marL="285750" lvl="0" indent="-285750" algn="r" rtl="1">
                        <a:lnSpc>
                          <a:spcPct val="107000"/>
                        </a:lnSpc>
                        <a:spcAft>
                          <a:spcPts val="0"/>
                        </a:spcAft>
                        <a:buFont typeface="Wingdings" pitchFamily="2" charset="2"/>
                        <a:buChar char="ü"/>
                      </a:pPr>
                      <a:r>
                        <a:rPr lang="fa-IR" sz="1300" b="1" dirty="0" smtClean="0">
                          <a:effectLst/>
                          <a:cs typeface="B Mitra" pitchFamily="2" charset="-78"/>
                        </a:rPr>
                        <a:t>حریم راه</a:t>
                      </a:r>
                      <a:endParaRPr lang="en-US" sz="1300" b="1" dirty="0" smtClean="0">
                        <a:effectLst/>
                        <a:cs typeface="B Mitra" pitchFamily="2" charset="-78"/>
                      </a:endParaRPr>
                    </a:p>
                    <a:p>
                      <a:pPr marL="285750" lvl="0" indent="-285750" algn="r" rtl="1">
                        <a:lnSpc>
                          <a:spcPct val="107000"/>
                        </a:lnSpc>
                        <a:spcAft>
                          <a:spcPts val="0"/>
                        </a:spcAft>
                        <a:buFont typeface="Wingdings" pitchFamily="2" charset="2"/>
                        <a:buChar char="ü"/>
                      </a:pPr>
                      <a:r>
                        <a:rPr lang="fa-IR" sz="1300" b="1" dirty="0" smtClean="0">
                          <a:effectLst/>
                          <a:cs typeface="B Mitra" pitchFamily="2" charset="-78"/>
                        </a:rPr>
                        <a:t>مجتمع خدماتی رفاهی بین راهی</a:t>
                      </a:r>
                      <a:endParaRPr lang="en-US" sz="1300" b="1" dirty="0" smtClean="0">
                        <a:effectLst/>
                        <a:cs typeface="B Mitra" pitchFamily="2" charset="-78"/>
                      </a:endParaRPr>
                    </a:p>
                    <a:p>
                      <a:pPr marL="285750" lvl="0" indent="-285750" algn="r" rtl="1">
                        <a:lnSpc>
                          <a:spcPct val="107000"/>
                        </a:lnSpc>
                        <a:spcAft>
                          <a:spcPts val="0"/>
                        </a:spcAft>
                        <a:buFont typeface="Wingdings" pitchFamily="2" charset="2"/>
                        <a:buChar char="ü"/>
                      </a:pPr>
                      <a:r>
                        <a:rPr lang="fa-IR" sz="1300" b="1" dirty="0" smtClean="0">
                          <a:effectLst/>
                          <a:cs typeface="B Mitra" pitchFamily="2" charset="-78"/>
                        </a:rPr>
                        <a:t>راه اصلی و فرعی </a:t>
                      </a:r>
                      <a:endParaRPr lang="en-US" sz="1300" b="1" dirty="0" smtClean="0">
                        <a:effectLst/>
                        <a:cs typeface="B Mitra" pitchFamily="2" charset="-78"/>
                      </a:endParaRPr>
                    </a:p>
                    <a:p>
                      <a:pPr marL="285750" lvl="0" indent="-285750" algn="r" rtl="1">
                        <a:lnSpc>
                          <a:spcPct val="107000"/>
                        </a:lnSpc>
                        <a:spcAft>
                          <a:spcPts val="0"/>
                        </a:spcAft>
                        <a:buFont typeface="Wingdings" pitchFamily="2" charset="2"/>
                        <a:buChar char="ü"/>
                      </a:pPr>
                      <a:r>
                        <a:rPr lang="fa-IR" sz="1300" b="1" dirty="0" smtClean="0">
                          <a:effectLst/>
                          <a:cs typeface="B Mitra" pitchFamily="2" charset="-78"/>
                        </a:rPr>
                        <a:t>راه های روستایی</a:t>
                      </a:r>
                      <a:endParaRPr lang="en-US" sz="1300" b="1" dirty="0" smtClean="0">
                        <a:effectLst/>
                        <a:cs typeface="B Mitra" pitchFamily="2" charset="-78"/>
                      </a:endParaRPr>
                    </a:p>
                    <a:p>
                      <a:pPr marL="285750" lvl="0" indent="-285750" algn="r" rtl="1">
                        <a:lnSpc>
                          <a:spcPct val="107000"/>
                        </a:lnSpc>
                        <a:spcAft>
                          <a:spcPts val="0"/>
                        </a:spcAft>
                        <a:buFont typeface="Wingdings" pitchFamily="2" charset="2"/>
                        <a:buChar char="ü"/>
                      </a:pPr>
                      <a:r>
                        <a:rPr lang="fa-IR" sz="1300" b="1" dirty="0" smtClean="0">
                          <a:effectLst/>
                          <a:cs typeface="B Mitra" pitchFamily="2" charset="-78"/>
                        </a:rPr>
                        <a:t>راهدارخانه</a:t>
                      </a:r>
                      <a:endParaRPr lang="en-US" sz="1300" b="1" dirty="0" smtClean="0">
                        <a:effectLst/>
                        <a:cs typeface="B Mitra" pitchFamily="2" charset="-78"/>
                      </a:endParaRPr>
                    </a:p>
                    <a:p>
                      <a:pPr marL="285750" lvl="0" indent="-285750" algn="r" rtl="1">
                        <a:lnSpc>
                          <a:spcPct val="107000"/>
                        </a:lnSpc>
                        <a:spcAft>
                          <a:spcPts val="0"/>
                        </a:spcAft>
                        <a:buFont typeface="Wingdings" pitchFamily="2" charset="2"/>
                        <a:buChar char="ü"/>
                      </a:pPr>
                      <a:r>
                        <a:rPr lang="fa-IR" sz="1300" b="1" dirty="0" smtClean="0">
                          <a:effectLst/>
                          <a:cs typeface="B Mitra" pitchFamily="2" charset="-78"/>
                        </a:rPr>
                        <a:t>پلیس راه</a:t>
                      </a:r>
                      <a:endParaRPr lang="en-US" sz="1300" b="1" dirty="0" smtClean="0">
                        <a:effectLst/>
                        <a:cs typeface="B Mitra" pitchFamily="2" charset="-78"/>
                      </a:endParaRPr>
                    </a:p>
                    <a:p>
                      <a:pPr marL="285750" lvl="0" indent="-285750" algn="r" rtl="1">
                        <a:lnSpc>
                          <a:spcPct val="107000"/>
                        </a:lnSpc>
                        <a:spcAft>
                          <a:spcPts val="0"/>
                        </a:spcAft>
                        <a:buFont typeface="Wingdings" pitchFamily="2" charset="2"/>
                        <a:buChar char="ü"/>
                      </a:pPr>
                      <a:r>
                        <a:rPr lang="fa-IR" sz="1300" b="1" dirty="0" smtClean="0">
                          <a:effectLst/>
                          <a:cs typeface="B Mitra" pitchFamily="2" charset="-78"/>
                        </a:rPr>
                        <a:t>پل</a:t>
                      </a:r>
                      <a:endParaRPr lang="en-US" sz="1300" b="1" dirty="0" smtClean="0">
                        <a:effectLst/>
                        <a:cs typeface="B Mitra" pitchFamily="2" charset="-78"/>
                      </a:endParaRPr>
                    </a:p>
                    <a:p>
                      <a:pPr marL="285750" lvl="0" indent="-285750" algn="r" rtl="1">
                        <a:lnSpc>
                          <a:spcPct val="107000"/>
                        </a:lnSpc>
                        <a:spcAft>
                          <a:spcPts val="0"/>
                        </a:spcAft>
                        <a:buFont typeface="Wingdings" pitchFamily="2" charset="2"/>
                        <a:buChar char="ü"/>
                      </a:pPr>
                      <a:r>
                        <a:rPr lang="fa-IR" sz="1300" b="1" dirty="0" smtClean="0">
                          <a:effectLst/>
                          <a:cs typeface="B Mitra" pitchFamily="2" charset="-78"/>
                        </a:rPr>
                        <a:t>استان</a:t>
                      </a:r>
                      <a:endParaRPr lang="en-US" sz="1300" b="1" dirty="0" smtClean="0">
                        <a:effectLst/>
                        <a:cs typeface="B Mitra" pitchFamily="2" charset="-78"/>
                      </a:endParaRPr>
                    </a:p>
                    <a:p>
                      <a:pPr marL="285750" lvl="0" indent="-285750" algn="r" rtl="1">
                        <a:lnSpc>
                          <a:spcPct val="107000"/>
                        </a:lnSpc>
                        <a:spcAft>
                          <a:spcPts val="0"/>
                        </a:spcAft>
                        <a:buFont typeface="Wingdings" pitchFamily="2" charset="2"/>
                        <a:buChar char="ü"/>
                      </a:pPr>
                      <a:r>
                        <a:rPr lang="fa-IR" sz="1300" b="1" dirty="0" smtClean="0">
                          <a:effectLst/>
                          <a:cs typeface="B Mitra" pitchFamily="2" charset="-78"/>
                        </a:rPr>
                        <a:t>شهرستان</a:t>
                      </a:r>
                      <a:endParaRPr lang="en-US" sz="1300" b="1" dirty="0" smtClean="0">
                        <a:effectLst/>
                        <a:cs typeface="B Mitra" pitchFamily="2" charset="-78"/>
                      </a:endParaRPr>
                    </a:p>
                    <a:p>
                      <a:pPr marL="285750" lvl="0" indent="-285750" algn="r" rtl="1">
                        <a:lnSpc>
                          <a:spcPct val="107000"/>
                        </a:lnSpc>
                        <a:spcAft>
                          <a:spcPts val="0"/>
                        </a:spcAft>
                        <a:buFont typeface="Wingdings" pitchFamily="2" charset="2"/>
                        <a:buChar char="ü"/>
                      </a:pPr>
                      <a:r>
                        <a:rPr lang="fa-IR" sz="1300" b="1" dirty="0" smtClean="0">
                          <a:effectLst/>
                          <a:cs typeface="B Mitra" pitchFamily="2" charset="-78"/>
                        </a:rPr>
                        <a:t>بخش</a:t>
                      </a:r>
                      <a:endParaRPr lang="en-US" sz="1300" b="1" dirty="0" smtClean="0">
                        <a:effectLst/>
                        <a:cs typeface="B Mitra" pitchFamily="2" charset="-78"/>
                      </a:endParaRPr>
                    </a:p>
                    <a:p>
                      <a:pPr marL="285750" lvl="0" indent="-285750" algn="r" rtl="1">
                        <a:lnSpc>
                          <a:spcPct val="107000"/>
                        </a:lnSpc>
                        <a:spcAft>
                          <a:spcPts val="0"/>
                        </a:spcAft>
                        <a:buFont typeface="Wingdings" pitchFamily="2" charset="2"/>
                        <a:buChar char="ü"/>
                      </a:pPr>
                      <a:r>
                        <a:rPr lang="fa-IR" sz="1300" b="1" dirty="0" smtClean="0">
                          <a:effectLst/>
                          <a:cs typeface="B Mitra" pitchFamily="2" charset="-78"/>
                        </a:rPr>
                        <a:t>دهستان</a:t>
                      </a:r>
                      <a:endParaRPr lang="en-US" sz="1300" b="1" dirty="0" smtClean="0">
                        <a:effectLst/>
                        <a:cs typeface="B Mitra" pitchFamily="2" charset="-78"/>
                      </a:endParaRPr>
                    </a:p>
                    <a:p>
                      <a:pPr marL="285750" lvl="0" indent="-285750" algn="r" rtl="1">
                        <a:lnSpc>
                          <a:spcPct val="107000"/>
                        </a:lnSpc>
                        <a:spcAft>
                          <a:spcPts val="0"/>
                        </a:spcAft>
                        <a:buFont typeface="Wingdings" pitchFamily="2" charset="2"/>
                        <a:buChar char="ü"/>
                      </a:pPr>
                      <a:r>
                        <a:rPr lang="fa-IR" sz="1300" b="1" dirty="0" smtClean="0">
                          <a:effectLst/>
                          <a:cs typeface="B Mitra" pitchFamily="2" charset="-78"/>
                        </a:rPr>
                        <a:t>مرکز استان</a:t>
                      </a:r>
                      <a:endParaRPr lang="en-US" sz="1300" b="1" dirty="0" smtClean="0">
                        <a:effectLst/>
                        <a:cs typeface="B Mitra" pitchFamily="2" charset="-78"/>
                      </a:endParaRPr>
                    </a:p>
                    <a:p>
                      <a:pPr marL="285750" lvl="0" indent="-285750" algn="r" rtl="1">
                        <a:lnSpc>
                          <a:spcPct val="107000"/>
                        </a:lnSpc>
                        <a:spcAft>
                          <a:spcPts val="0"/>
                        </a:spcAft>
                        <a:buFont typeface="Wingdings" pitchFamily="2" charset="2"/>
                        <a:buChar char="ü"/>
                      </a:pPr>
                      <a:r>
                        <a:rPr lang="fa-IR" sz="1300" b="1" dirty="0" smtClean="0">
                          <a:effectLst/>
                          <a:cs typeface="B Mitra" pitchFamily="2" charset="-78"/>
                        </a:rPr>
                        <a:t>مرکز شهرستان</a:t>
                      </a:r>
                      <a:endParaRPr lang="en-US" sz="1300" b="1" dirty="0" smtClean="0">
                        <a:effectLst/>
                        <a:cs typeface="B Mitra" pitchFamily="2" charset="-78"/>
                      </a:endParaRPr>
                    </a:p>
                    <a:p>
                      <a:pPr marL="285750" lvl="0" indent="-285750" algn="r" rtl="1">
                        <a:lnSpc>
                          <a:spcPct val="107000"/>
                        </a:lnSpc>
                        <a:spcAft>
                          <a:spcPts val="0"/>
                        </a:spcAft>
                        <a:buFont typeface="Wingdings" pitchFamily="2" charset="2"/>
                        <a:buChar char="ü"/>
                      </a:pPr>
                      <a:r>
                        <a:rPr lang="fa-IR" sz="1300" b="1" dirty="0" smtClean="0">
                          <a:effectLst/>
                          <a:cs typeface="B Mitra" pitchFamily="2" charset="-78"/>
                        </a:rPr>
                        <a:t>مرکز بخش</a:t>
                      </a:r>
                      <a:endParaRPr lang="en-US" sz="1300" b="1" dirty="0" smtClean="0">
                        <a:effectLst/>
                        <a:cs typeface="B Mitra" pitchFamily="2" charset="-78"/>
                      </a:endParaRPr>
                    </a:p>
                    <a:p>
                      <a:pPr marL="285750" lvl="0" indent="-285750" algn="r" rtl="1">
                        <a:lnSpc>
                          <a:spcPct val="107000"/>
                        </a:lnSpc>
                        <a:spcAft>
                          <a:spcPts val="0"/>
                        </a:spcAft>
                        <a:buFont typeface="Wingdings" pitchFamily="2" charset="2"/>
                        <a:buChar char="ü"/>
                      </a:pPr>
                      <a:r>
                        <a:rPr lang="fa-IR" sz="1300" b="1" dirty="0" smtClean="0">
                          <a:effectLst/>
                          <a:cs typeface="B Mitra" pitchFamily="2" charset="-78"/>
                        </a:rPr>
                        <a:t>مرکز دهستان</a:t>
                      </a:r>
                      <a:endParaRPr lang="en-US" sz="1300" b="1" dirty="0" smtClean="0">
                        <a:effectLst/>
                        <a:cs typeface="B Mitra" pitchFamily="2" charset="-78"/>
                      </a:endParaRPr>
                    </a:p>
                    <a:p>
                      <a:pPr marL="285750" lvl="0" indent="-285750" algn="r" rtl="1">
                        <a:lnSpc>
                          <a:spcPct val="107000"/>
                        </a:lnSpc>
                        <a:spcAft>
                          <a:spcPts val="0"/>
                        </a:spcAft>
                        <a:buFont typeface="Wingdings" pitchFamily="2" charset="2"/>
                        <a:buChar char="ü"/>
                      </a:pPr>
                      <a:r>
                        <a:rPr lang="fa-IR" sz="1300" b="1" dirty="0" smtClean="0">
                          <a:effectLst/>
                          <a:cs typeface="B Mitra" pitchFamily="2" charset="-78"/>
                        </a:rPr>
                        <a:t>پایگاه اورژانس</a:t>
                      </a:r>
                      <a:endParaRPr lang="en-US" sz="1300" b="1" dirty="0" smtClean="0">
                        <a:effectLst/>
                        <a:cs typeface="B Mitra" pitchFamily="2" charset="-78"/>
                      </a:endParaRPr>
                    </a:p>
                    <a:p>
                      <a:pPr marL="285750" lvl="0" indent="-285750" algn="r" rtl="1">
                        <a:lnSpc>
                          <a:spcPct val="107000"/>
                        </a:lnSpc>
                        <a:spcAft>
                          <a:spcPts val="0"/>
                        </a:spcAft>
                        <a:buFont typeface="Wingdings" pitchFamily="2" charset="2"/>
                        <a:buChar char="ü"/>
                      </a:pPr>
                      <a:r>
                        <a:rPr lang="fa-IR" sz="1300" b="1" dirty="0" smtClean="0">
                          <a:effectLst/>
                          <a:cs typeface="B Mitra" pitchFamily="2" charset="-78"/>
                        </a:rPr>
                        <a:t>بیمارستان</a:t>
                      </a:r>
                      <a:endParaRPr lang="en-US" sz="1300" b="1" dirty="0" smtClean="0">
                        <a:effectLst/>
                        <a:cs typeface="B Mitra" pitchFamily="2" charset="-78"/>
                      </a:endParaRPr>
                    </a:p>
                    <a:p>
                      <a:pPr marL="285750" lvl="0" indent="-285750" algn="r" rtl="1">
                        <a:lnSpc>
                          <a:spcPct val="107000"/>
                        </a:lnSpc>
                        <a:spcAft>
                          <a:spcPts val="0"/>
                        </a:spcAft>
                        <a:buFont typeface="Wingdings" pitchFamily="2" charset="2"/>
                        <a:buChar char="ü"/>
                      </a:pPr>
                      <a:r>
                        <a:rPr lang="fa-IR" sz="1300" b="1" dirty="0" smtClean="0">
                          <a:effectLst/>
                          <a:cs typeface="B Mitra" pitchFamily="2" charset="-78"/>
                        </a:rPr>
                        <a:t>خانه بهداشت</a:t>
                      </a:r>
                      <a:endParaRPr lang="en-US" sz="1300" b="1" dirty="0" smtClean="0">
                        <a:effectLst/>
                        <a:cs typeface="B Mitra" pitchFamily="2" charset="-78"/>
                      </a:endParaRPr>
                    </a:p>
                    <a:p>
                      <a:pPr marL="285750" lvl="0" indent="-285750" algn="r" rtl="1">
                        <a:lnSpc>
                          <a:spcPct val="107000"/>
                        </a:lnSpc>
                        <a:spcAft>
                          <a:spcPts val="0"/>
                        </a:spcAft>
                        <a:buFont typeface="Wingdings" pitchFamily="2" charset="2"/>
                        <a:buChar char="ü"/>
                      </a:pPr>
                      <a:r>
                        <a:rPr lang="fa-IR" sz="1300" b="1" dirty="0" smtClean="0">
                          <a:effectLst/>
                          <a:cs typeface="B Mitra" pitchFamily="2" charset="-78"/>
                        </a:rPr>
                        <a:t>پایگاه بهداشت</a:t>
                      </a:r>
                      <a:endParaRPr lang="en-US" sz="1300" b="1" dirty="0" smtClean="0">
                        <a:effectLst/>
                        <a:cs typeface="B Mitra" pitchFamily="2" charset="-78"/>
                      </a:endParaRPr>
                    </a:p>
                    <a:p>
                      <a:pPr marL="285750" lvl="0" indent="-285750" algn="r" rtl="1">
                        <a:lnSpc>
                          <a:spcPct val="107000"/>
                        </a:lnSpc>
                        <a:spcAft>
                          <a:spcPts val="0"/>
                        </a:spcAft>
                        <a:buFont typeface="Wingdings" pitchFamily="2" charset="2"/>
                        <a:buChar char="ü"/>
                      </a:pPr>
                      <a:r>
                        <a:rPr lang="fa-IR" sz="1300" b="1" dirty="0" smtClean="0">
                          <a:effectLst/>
                          <a:cs typeface="B Mitra" pitchFamily="2" charset="-78"/>
                        </a:rPr>
                        <a:t>مرکزآموزش عالی بهداشت و درمان</a:t>
                      </a:r>
                      <a:endParaRPr lang="en-US" sz="1300" b="1" dirty="0" smtClean="0">
                        <a:effectLst/>
                        <a:cs typeface="B Mitra" pitchFamily="2" charset="-78"/>
                      </a:endParaRPr>
                    </a:p>
                    <a:p>
                      <a:pPr marL="285750" lvl="0" indent="-285750" algn="r" rtl="1">
                        <a:lnSpc>
                          <a:spcPct val="107000"/>
                        </a:lnSpc>
                        <a:spcAft>
                          <a:spcPts val="0"/>
                        </a:spcAft>
                        <a:buFont typeface="Wingdings" pitchFamily="2" charset="2"/>
                        <a:buChar char="ü"/>
                      </a:pPr>
                      <a:r>
                        <a:rPr lang="fa-IR" sz="1300" b="1" dirty="0" smtClean="0">
                          <a:effectLst/>
                          <a:cs typeface="B Mitra" pitchFamily="2" charset="-78"/>
                        </a:rPr>
                        <a:t>مراکز جامع سلامت</a:t>
                      </a:r>
                      <a:endParaRPr lang="en-US" sz="1300" b="1" dirty="0" smtClean="0">
                        <a:effectLst/>
                        <a:cs typeface="B Mitra" pitchFamily="2" charset="-78"/>
                      </a:endParaRPr>
                    </a:p>
                    <a:p>
                      <a:pPr marL="285750" lvl="0" indent="-285750" algn="r" rtl="1">
                        <a:lnSpc>
                          <a:spcPct val="107000"/>
                        </a:lnSpc>
                        <a:spcAft>
                          <a:spcPts val="0"/>
                        </a:spcAft>
                        <a:buFont typeface="Wingdings" pitchFamily="2" charset="2"/>
                        <a:buChar char="ü"/>
                      </a:pPr>
                      <a:r>
                        <a:rPr lang="fa-IR" sz="1300" b="1" dirty="0" smtClean="0">
                          <a:effectLst/>
                          <a:cs typeface="B Mitra" pitchFamily="2" charset="-78"/>
                        </a:rPr>
                        <a:t>مدرسه</a:t>
                      </a:r>
                      <a:endParaRPr lang="en-US" sz="1300" b="1" dirty="0" smtClean="0">
                        <a:effectLst/>
                        <a:cs typeface="B Mitra" pitchFamily="2" charset="-78"/>
                      </a:endParaRPr>
                    </a:p>
                    <a:p>
                      <a:pPr marL="285750" lvl="0" indent="-285750" algn="r" rtl="1">
                        <a:lnSpc>
                          <a:spcPct val="107000"/>
                        </a:lnSpc>
                        <a:spcAft>
                          <a:spcPts val="0"/>
                        </a:spcAft>
                        <a:buFont typeface="Wingdings" pitchFamily="2" charset="2"/>
                        <a:buChar char="ü"/>
                      </a:pPr>
                      <a:r>
                        <a:rPr lang="fa-IR" sz="1300" b="1" dirty="0" smtClean="0">
                          <a:effectLst/>
                          <a:cs typeface="B Mitra" pitchFamily="2" charset="-78"/>
                        </a:rPr>
                        <a:t>حریم </a:t>
                      </a:r>
                      <a:r>
                        <a:rPr lang="fa-IR" sz="1300" b="1" dirty="0" smtClean="0">
                          <a:effectLst/>
                          <a:cs typeface="B Mitra" pitchFamily="2" charset="-78"/>
                        </a:rPr>
                        <a:t>خطوط و تاسیسات زیرساخت</a:t>
                      </a:r>
                    </a:p>
                    <a:p>
                      <a:pPr marL="285750" lvl="0" indent="-285750" algn="r" rtl="1">
                        <a:lnSpc>
                          <a:spcPct val="107000"/>
                        </a:lnSpc>
                        <a:spcAft>
                          <a:spcPts val="0"/>
                        </a:spcAft>
                        <a:buFont typeface="Wingdings" pitchFamily="2" charset="2"/>
                        <a:buChar char="ü"/>
                      </a:pPr>
                      <a:r>
                        <a:rPr lang="fa-IR" sz="1300" b="1" dirty="0" smtClean="0">
                          <a:effectLst/>
                          <a:cs typeface="B Mitra" pitchFamily="2" charset="-78"/>
                        </a:rPr>
                        <a:t>خطوط و تاسیسات زیرساخت</a:t>
                      </a:r>
                    </a:p>
                    <a:p>
                      <a:pPr marL="285750" lvl="0" indent="-285750" algn="r" rtl="1">
                        <a:lnSpc>
                          <a:spcPct val="107000"/>
                        </a:lnSpc>
                        <a:spcAft>
                          <a:spcPts val="0"/>
                        </a:spcAft>
                        <a:buFont typeface="Wingdings" pitchFamily="2" charset="2"/>
                        <a:buChar char="ü"/>
                      </a:pPr>
                      <a:r>
                        <a:rPr lang="fa-IR" sz="1300" b="1" dirty="0" smtClean="0">
                          <a:effectLst/>
                          <a:cs typeface="B Mitra" pitchFamily="2" charset="-78"/>
                        </a:rPr>
                        <a:t>حریم خطوط و تاسیسات مخابرات</a:t>
                      </a:r>
                    </a:p>
                    <a:p>
                      <a:pPr marL="285750" lvl="0" indent="-285750" algn="r" rtl="1">
                        <a:lnSpc>
                          <a:spcPct val="107000"/>
                        </a:lnSpc>
                        <a:spcAft>
                          <a:spcPts val="0"/>
                        </a:spcAft>
                        <a:buFont typeface="Wingdings" pitchFamily="2" charset="2"/>
                        <a:buChar char="ü"/>
                      </a:pPr>
                      <a:r>
                        <a:rPr lang="fa-IR" sz="1300" b="1" dirty="0" smtClean="0">
                          <a:effectLst/>
                          <a:cs typeface="B Mitra" pitchFamily="2" charset="-78"/>
                        </a:rPr>
                        <a:t>خطوط و تاسیسات مخابرات</a:t>
                      </a:r>
                    </a:p>
                  </a:txBody>
                  <a:tcPr marL="6906" marR="6906" marT="0" marB="0" anchor="ctr"/>
                </a:tc>
              </a:tr>
            </a:tbl>
          </a:graphicData>
        </a:graphic>
      </p:graphicFrame>
    </p:spTree>
    <p:extLst>
      <p:ext uri="{BB962C8B-B14F-4D97-AF65-F5344CB8AC3E}">
        <p14:creationId xmlns:p14="http://schemas.microsoft.com/office/powerpoint/2010/main" val="3431171146"/>
      </p:ext>
    </p:extLst>
  </p:cSld>
  <p:clrMapOvr>
    <a:masterClrMapping/>
  </p:clrMapOvr>
  <p:transition spd="slow">
    <p:blinds/>
  </p:transition>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9221" name="Shape 358"/>
          <p:cNvSpPr>
            <a:spLocks noGrp="1"/>
          </p:cNvSpPr>
          <p:nvPr>
            <p:ph type="sldNum" idx="10"/>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1400">
                <a:solidFill>
                  <a:srgbClr val="000000"/>
                </a:solidFill>
                <a:latin typeface="Arial" charset="0"/>
                <a:cs typeface="Arial" charset="0"/>
                <a:sym typeface="Arial" charset="0"/>
              </a:defRPr>
            </a:lvl1pPr>
            <a:lvl2pPr marL="742950" indent="-285750">
              <a:defRPr sz="1400">
                <a:solidFill>
                  <a:srgbClr val="000000"/>
                </a:solidFill>
                <a:latin typeface="Arial" charset="0"/>
                <a:cs typeface="Arial" charset="0"/>
                <a:sym typeface="Arial" charset="0"/>
              </a:defRPr>
            </a:lvl2pPr>
            <a:lvl3pPr marL="1143000" indent="-228600">
              <a:defRPr sz="1400">
                <a:solidFill>
                  <a:srgbClr val="000000"/>
                </a:solidFill>
                <a:latin typeface="Arial" charset="0"/>
                <a:cs typeface="Arial" charset="0"/>
                <a:sym typeface="Arial" charset="0"/>
              </a:defRPr>
            </a:lvl3pPr>
            <a:lvl4pPr marL="1600200" indent="-228600">
              <a:defRPr sz="1400">
                <a:solidFill>
                  <a:srgbClr val="000000"/>
                </a:solidFill>
                <a:latin typeface="Arial" charset="0"/>
                <a:cs typeface="Arial" charset="0"/>
                <a:sym typeface="Arial" charset="0"/>
              </a:defRPr>
            </a:lvl4pPr>
            <a:lvl5pPr marL="2057400" indent="-228600">
              <a:defRPr sz="1400">
                <a:solidFill>
                  <a:srgbClr val="000000"/>
                </a:solidFill>
                <a:latin typeface="Arial" charset="0"/>
                <a:cs typeface="Arial" charset="0"/>
                <a:sym typeface="Arial" charset="0"/>
              </a:defRPr>
            </a:lvl5pPr>
            <a:lvl6pPr marL="2514600" indent="-228600" eaLnBrk="0" fontAlgn="base" hangingPunct="0">
              <a:spcBef>
                <a:spcPct val="0"/>
              </a:spcBef>
              <a:spcAft>
                <a:spcPct val="0"/>
              </a:spcAft>
              <a:defRPr sz="1400">
                <a:solidFill>
                  <a:srgbClr val="000000"/>
                </a:solidFill>
                <a:latin typeface="Arial" charset="0"/>
                <a:cs typeface="Arial" charset="0"/>
                <a:sym typeface="Arial" charset="0"/>
              </a:defRPr>
            </a:lvl6pPr>
            <a:lvl7pPr marL="2971800" indent="-228600" eaLnBrk="0" fontAlgn="base" hangingPunct="0">
              <a:spcBef>
                <a:spcPct val="0"/>
              </a:spcBef>
              <a:spcAft>
                <a:spcPct val="0"/>
              </a:spcAft>
              <a:defRPr sz="1400">
                <a:solidFill>
                  <a:srgbClr val="000000"/>
                </a:solidFill>
                <a:latin typeface="Arial" charset="0"/>
                <a:cs typeface="Arial" charset="0"/>
                <a:sym typeface="Arial" charset="0"/>
              </a:defRPr>
            </a:lvl7pPr>
            <a:lvl8pPr marL="3429000" indent="-228600" eaLnBrk="0" fontAlgn="base" hangingPunct="0">
              <a:spcBef>
                <a:spcPct val="0"/>
              </a:spcBef>
              <a:spcAft>
                <a:spcPct val="0"/>
              </a:spcAft>
              <a:defRPr sz="1400">
                <a:solidFill>
                  <a:srgbClr val="000000"/>
                </a:solidFill>
                <a:latin typeface="Arial" charset="0"/>
                <a:cs typeface="Arial" charset="0"/>
                <a:sym typeface="Arial" charset="0"/>
              </a:defRPr>
            </a:lvl8pPr>
            <a:lvl9pPr marL="3886200" indent="-228600" eaLnBrk="0" fontAlgn="base" hangingPunct="0">
              <a:spcBef>
                <a:spcPct val="0"/>
              </a:spcBef>
              <a:spcAft>
                <a:spcPct val="0"/>
              </a:spcAft>
              <a:defRPr sz="1400">
                <a:solidFill>
                  <a:srgbClr val="000000"/>
                </a:solidFill>
                <a:latin typeface="Arial" charset="0"/>
                <a:cs typeface="Arial" charset="0"/>
                <a:sym typeface="Arial" charset="0"/>
              </a:defRPr>
            </a:lvl9pPr>
          </a:lstStyle>
          <a:p>
            <a:fld id="{F0C1367E-2ED1-45EC-A971-AB106FE6C758}" type="slidenum">
              <a:rPr lang="fa-IR" altLang="fa-IR"/>
              <a:pPr/>
              <a:t>15</a:t>
            </a:fld>
            <a:endParaRPr lang="fa-IR" altLang="fa-IR"/>
          </a:p>
        </p:txBody>
      </p:sp>
      <p:sp>
        <p:nvSpPr>
          <p:cNvPr id="20" name="Rectangle 19">
            <a:hlinkClick r:id="rId4" action="ppaction://hlinksldjump"/>
          </p:cNvPr>
          <p:cNvSpPr/>
          <p:nvPr/>
        </p:nvSpPr>
        <p:spPr>
          <a:xfrm>
            <a:off x="-61913" y="6176435"/>
            <a:ext cx="1641476" cy="590551"/>
          </a:xfrm>
          <a:prstGeom prst="rect">
            <a:avLst/>
          </a:prstGeom>
          <a:solidFill>
            <a:srgbClr val="FF9800"/>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0" fontAlgn="base" hangingPunct="0">
              <a:spcBef>
                <a:spcPct val="0"/>
              </a:spcBef>
              <a:spcAft>
                <a:spcPct val="0"/>
              </a:spcAft>
              <a:defRPr/>
            </a:pPr>
            <a:endParaRPr lang="en-US" sz="1400">
              <a:solidFill>
                <a:srgbClr val="FFFFFF"/>
              </a:solidFill>
              <a:sym typeface="Arial" panose="020B0604020202020204" pitchFamily="34" charset="0"/>
            </a:endParaRPr>
          </a:p>
        </p:txBody>
      </p:sp>
      <p:sp>
        <p:nvSpPr>
          <p:cNvPr id="7" name="Shape 361"/>
          <p:cNvSpPr>
            <a:spLocks noChangeArrowheads="1"/>
          </p:cNvSpPr>
          <p:nvPr/>
        </p:nvSpPr>
        <p:spPr bwMode="auto">
          <a:xfrm flipH="1">
            <a:off x="2667001" y="0"/>
            <a:ext cx="6476999" cy="561641"/>
          </a:xfrm>
          <a:prstGeom prst="rect">
            <a:avLst/>
          </a:prstGeom>
          <a:solidFill>
            <a:srgbClr val="FF9800"/>
          </a:solidFill>
          <a:ln>
            <a:noFill/>
          </a:ln>
          <a:extLst>
            <a:ext uri="{91240B29-F687-4F45-9708-019B960494DF}">
              <a14:hiddenLine xmlns:a14="http://schemas.microsoft.com/office/drawing/2010/main" w="9525">
                <a:solidFill>
                  <a:srgbClr val="000000"/>
                </a:solidFill>
                <a:miter lim="800000"/>
                <a:headEnd/>
                <a:tailEnd/>
              </a14:hiddenLine>
            </a:ext>
          </a:extLst>
        </p:spPr>
        <p:txBody>
          <a:bodyPr lIns="91425" tIns="91425" rIns="91425" bIns="91425" anchor="ctr"/>
          <a:lstStyle>
            <a:lvl1pPr>
              <a:defRPr sz="1400">
                <a:solidFill>
                  <a:srgbClr val="000000"/>
                </a:solidFill>
                <a:latin typeface="Arial" charset="0"/>
                <a:cs typeface="Arial" charset="0"/>
                <a:sym typeface="Arial" charset="0"/>
              </a:defRPr>
            </a:lvl1pPr>
            <a:lvl2pPr marL="742950" indent="-285750">
              <a:defRPr sz="1400">
                <a:solidFill>
                  <a:srgbClr val="000000"/>
                </a:solidFill>
                <a:latin typeface="Arial" charset="0"/>
                <a:cs typeface="Arial" charset="0"/>
                <a:sym typeface="Arial" charset="0"/>
              </a:defRPr>
            </a:lvl2pPr>
            <a:lvl3pPr marL="1143000" indent="-228600">
              <a:defRPr sz="1400">
                <a:solidFill>
                  <a:srgbClr val="000000"/>
                </a:solidFill>
                <a:latin typeface="Arial" charset="0"/>
                <a:cs typeface="Arial" charset="0"/>
                <a:sym typeface="Arial" charset="0"/>
              </a:defRPr>
            </a:lvl3pPr>
            <a:lvl4pPr marL="1600200" indent="-228600">
              <a:defRPr sz="1400">
                <a:solidFill>
                  <a:srgbClr val="000000"/>
                </a:solidFill>
                <a:latin typeface="Arial" charset="0"/>
                <a:cs typeface="Arial" charset="0"/>
                <a:sym typeface="Arial" charset="0"/>
              </a:defRPr>
            </a:lvl4pPr>
            <a:lvl5pPr marL="2057400" indent="-228600">
              <a:defRPr sz="1400">
                <a:solidFill>
                  <a:srgbClr val="000000"/>
                </a:solidFill>
                <a:latin typeface="Arial" charset="0"/>
                <a:cs typeface="Arial" charset="0"/>
                <a:sym typeface="Arial" charset="0"/>
              </a:defRPr>
            </a:lvl5pPr>
            <a:lvl6pPr marL="2514600" indent="-228600" eaLnBrk="0" fontAlgn="base" hangingPunct="0">
              <a:spcBef>
                <a:spcPct val="0"/>
              </a:spcBef>
              <a:spcAft>
                <a:spcPct val="0"/>
              </a:spcAft>
              <a:defRPr sz="1400">
                <a:solidFill>
                  <a:srgbClr val="000000"/>
                </a:solidFill>
                <a:latin typeface="Arial" charset="0"/>
                <a:cs typeface="Arial" charset="0"/>
                <a:sym typeface="Arial" charset="0"/>
              </a:defRPr>
            </a:lvl6pPr>
            <a:lvl7pPr marL="2971800" indent="-228600" eaLnBrk="0" fontAlgn="base" hangingPunct="0">
              <a:spcBef>
                <a:spcPct val="0"/>
              </a:spcBef>
              <a:spcAft>
                <a:spcPct val="0"/>
              </a:spcAft>
              <a:defRPr sz="1400">
                <a:solidFill>
                  <a:srgbClr val="000000"/>
                </a:solidFill>
                <a:latin typeface="Arial" charset="0"/>
                <a:cs typeface="Arial" charset="0"/>
                <a:sym typeface="Arial" charset="0"/>
              </a:defRPr>
            </a:lvl7pPr>
            <a:lvl8pPr marL="3429000" indent="-228600" eaLnBrk="0" fontAlgn="base" hangingPunct="0">
              <a:spcBef>
                <a:spcPct val="0"/>
              </a:spcBef>
              <a:spcAft>
                <a:spcPct val="0"/>
              </a:spcAft>
              <a:defRPr sz="1400">
                <a:solidFill>
                  <a:srgbClr val="000000"/>
                </a:solidFill>
                <a:latin typeface="Arial" charset="0"/>
                <a:cs typeface="Arial" charset="0"/>
                <a:sym typeface="Arial" charset="0"/>
              </a:defRPr>
            </a:lvl8pPr>
            <a:lvl9pPr marL="3886200" indent="-228600" eaLnBrk="0" fontAlgn="base" hangingPunct="0">
              <a:spcBef>
                <a:spcPct val="0"/>
              </a:spcBef>
              <a:spcAft>
                <a:spcPct val="0"/>
              </a:spcAft>
              <a:defRPr sz="1400">
                <a:solidFill>
                  <a:srgbClr val="000000"/>
                </a:solidFill>
                <a:latin typeface="Arial" charset="0"/>
                <a:cs typeface="Arial" charset="0"/>
                <a:sym typeface="Arial" charset="0"/>
              </a:defRPr>
            </a:lvl9pPr>
          </a:lstStyle>
          <a:p>
            <a:pPr lvl="0" algn="ctr" rtl="1"/>
            <a:r>
              <a:rPr lang="fa-IR" sz="1600" b="1" dirty="0">
                <a:cs typeface="B Titr" pitchFamily="2" charset="-78"/>
              </a:rPr>
              <a:t>آخرین وضعیت</a:t>
            </a:r>
            <a:r>
              <a:rPr lang="en-US" sz="1600" b="1" dirty="0">
                <a:cs typeface="B Titr" pitchFamily="2" charset="-78"/>
              </a:rPr>
              <a:t> SDI </a:t>
            </a:r>
            <a:r>
              <a:rPr lang="fa-IR" sz="1600" b="1" dirty="0">
                <a:cs typeface="B Titr" pitchFamily="2" charset="-78"/>
              </a:rPr>
              <a:t>استانی</a:t>
            </a:r>
            <a:endParaRPr lang="en-US" sz="1600" dirty="0">
              <a:cs typeface="B Titr" pitchFamily="2" charset="-78"/>
            </a:endParaRPr>
          </a:p>
        </p:txBody>
      </p:sp>
      <p:graphicFrame>
        <p:nvGraphicFramePr>
          <p:cNvPr id="3" name="Table 2"/>
          <p:cNvGraphicFramePr>
            <a:graphicFrameLocks noGrp="1"/>
          </p:cNvGraphicFramePr>
          <p:nvPr>
            <p:extLst>
              <p:ext uri="{D42A27DB-BD31-4B8C-83A1-F6EECF244321}">
                <p14:modId xmlns:p14="http://schemas.microsoft.com/office/powerpoint/2010/main" val="1410166176"/>
              </p:ext>
            </p:extLst>
          </p:nvPr>
        </p:nvGraphicFramePr>
        <p:xfrm>
          <a:off x="228600" y="901210"/>
          <a:ext cx="8610600" cy="5303898"/>
        </p:xfrm>
        <a:graphic>
          <a:graphicData uri="http://schemas.openxmlformats.org/drawingml/2006/table">
            <a:tbl>
              <a:tblPr rtl="1" firstRow="1" firstCol="1" bandRow="1">
                <a:tableStyleId>{5C22544A-7EE6-4342-B048-85BDC9FD1C3A}</a:tableStyleId>
              </a:tblPr>
              <a:tblGrid>
                <a:gridCol w="3640902"/>
                <a:gridCol w="4969698"/>
              </a:tblGrid>
              <a:tr h="4160898">
                <a:tc>
                  <a:txBody>
                    <a:bodyPr/>
                    <a:lstStyle/>
                    <a:p>
                      <a:pPr algn="r" rtl="1">
                        <a:lnSpc>
                          <a:spcPct val="107000"/>
                        </a:lnSpc>
                        <a:spcAft>
                          <a:spcPts val="0"/>
                        </a:spcAft>
                      </a:pPr>
                      <a:r>
                        <a:rPr lang="fa-IR" sz="1400" b="1" dirty="0">
                          <a:effectLst/>
                          <a:cs typeface="B Mitra" pitchFamily="2" charset="-78"/>
                        </a:rPr>
                        <a:t>تعداد و عنوان دستگاه‌هایی که سند مخاطرات را برای افتا تدوین و پیشنهاد </a:t>
                      </a:r>
                      <a:r>
                        <a:rPr lang="fa-IR" sz="1400" b="1" dirty="0" smtClean="0">
                          <a:effectLst/>
                          <a:cs typeface="B Mitra" pitchFamily="2" charset="-78"/>
                        </a:rPr>
                        <a:t>کرده‌اند (30 دستگاه)</a:t>
                      </a:r>
                      <a:endParaRPr lang="en-US" sz="1400" b="1" dirty="0">
                        <a:effectLst/>
                        <a:latin typeface="Calibri"/>
                        <a:ea typeface="Calibri"/>
                        <a:cs typeface="B Mitra" pitchFamily="2" charset="-78"/>
                      </a:endParaRPr>
                    </a:p>
                  </a:txBody>
                  <a:tcPr marL="6906" marR="6906" marT="0" marB="0" anchor="ctr"/>
                </a:tc>
                <a:tc>
                  <a:txBody>
                    <a:bodyPr/>
                    <a:lstStyle/>
                    <a:p>
                      <a:pPr algn="r" rtl="1">
                        <a:lnSpc>
                          <a:spcPct val="107000"/>
                        </a:lnSpc>
                        <a:spcAft>
                          <a:spcPts val="0"/>
                        </a:spcAft>
                      </a:pPr>
                      <a:r>
                        <a:rPr lang="fa-IR" sz="1800" b="1" dirty="0" smtClean="0">
                          <a:solidFill>
                            <a:schemeClr val="tx1"/>
                          </a:solidFill>
                          <a:effectLst/>
                          <a:cs typeface="B Mitra" pitchFamily="2" charset="-78"/>
                        </a:rPr>
                        <a:t>تعداد 13 دستگاه از افتا مجوز دریافت کرده اند</a:t>
                      </a:r>
                    </a:p>
                    <a:p>
                      <a:pPr marL="285750" indent="-285750" algn="r" rtl="1">
                        <a:lnSpc>
                          <a:spcPct val="107000"/>
                        </a:lnSpc>
                        <a:spcAft>
                          <a:spcPts val="0"/>
                        </a:spcAft>
                        <a:buFont typeface="Wingdings" pitchFamily="2" charset="2"/>
                        <a:buChar char="ü"/>
                      </a:pPr>
                      <a:r>
                        <a:rPr lang="fa-IR" sz="1400" b="1" dirty="0" smtClean="0">
                          <a:solidFill>
                            <a:schemeClr val="tx1"/>
                          </a:solidFill>
                          <a:effectLst/>
                          <a:cs typeface="B Mitra" pitchFamily="2" charset="-78"/>
                        </a:rPr>
                        <a:t>شرکت </a:t>
                      </a:r>
                      <a:r>
                        <a:rPr lang="fa-IR" sz="1400" b="1" dirty="0">
                          <a:solidFill>
                            <a:schemeClr val="tx1"/>
                          </a:solidFill>
                          <a:effectLst/>
                          <a:cs typeface="B Mitra" pitchFamily="2" charset="-78"/>
                        </a:rPr>
                        <a:t>آب منطقه ای</a:t>
                      </a:r>
                      <a:endParaRPr lang="en-US" sz="1400" b="1" dirty="0">
                        <a:solidFill>
                          <a:schemeClr val="tx1"/>
                        </a:solidFill>
                        <a:effectLst/>
                        <a:cs typeface="B Mitra" pitchFamily="2" charset="-78"/>
                      </a:endParaRPr>
                    </a:p>
                    <a:p>
                      <a:pPr marL="285750" lvl="0" indent="-285750" algn="r" rtl="1">
                        <a:lnSpc>
                          <a:spcPct val="107000"/>
                        </a:lnSpc>
                        <a:spcAft>
                          <a:spcPts val="0"/>
                        </a:spcAft>
                        <a:buFont typeface="Wingdings" pitchFamily="2" charset="2"/>
                        <a:buChar char="ü"/>
                      </a:pPr>
                      <a:r>
                        <a:rPr lang="fa-IR" sz="1400" b="1" dirty="0">
                          <a:solidFill>
                            <a:schemeClr val="tx1"/>
                          </a:solidFill>
                          <a:effectLst/>
                          <a:cs typeface="B Mitra" pitchFamily="2" charset="-78"/>
                        </a:rPr>
                        <a:t>شرکت آب و فاضلاب</a:t>
                      </a:r>
                      <a:endParaRPr lang="en-US" sz="1400" b="1" dirty="0">
                        <a:solidFill>
                          <a:schemeClr val="tx1"/>
                        </a:solidFill>
                        <a:effectLst/>
                        <a:cs typeface="B Mitra" pitchFamily="2" charset="-78"/>
                      </a:endParaRPr>
                    </a:p>
                    <a:p>
                      <a:pPr marL="285750" lvl="0" indent="-285750" algn="r" rtl="1">
                        <a:lnSpc>
                          <a:spcPct val="107000"/>
                        </a:lnSpc>
                        <a:spcAft>
                          <a:spcPts val="0"/>
                        </a:spcAft>
                        <a:buFont typeface="Wingdings" pitchFamily="2" charset="2"/>
                        <a:buChar char="ü"/>
                      </a:pPr>
                      <a:r>
                        <a:rPr lang="fa-IR" sz="1400" b="1" dirty="0">
                          <a:solidFill>
                            <a:schemeClr val="tx1"/>
                          </a:solidFill>
                          <a:effectLst/>
                          <a:cs typeface="B Mitra" pitchFamily="2" charset="-78"/>
                        </a:rPr>
                        <a:t>اداره کل </a:t>
                      </a:r>
                      <a:r>
                        <a:rPr lang="fa-IR" sz="1400" b="1" dirty="0" smtClean="0">
                          <a:solidFill>
                            <a:schemeClr val="tx1"/>
                          </a:solidFill>
                          <a:effectLst/>
                          <a:cs typeface="B Mitra" pitchFamily="2" charset="-78"/>
                        </a:rPr>
                        <a:t>شرکت </a:t>
                      </a:r>
                      <a:r>
                        <a:rPr lang="fa-IR" sz="1400" b="1" dirty="0">
                          <a:solidFill>
                            <a:schemeClr val="tx1"/>
                          </a:solidFill>
                          <a:effectLst/>
                          <a:cs typeface="B Mitra" pitchFamily="2" charset="-78"/>
                        </a:rPr>
                        <a:t>برق منطقه ای </a:t>
                      </a:r>
                      <a:endParaRPr lang="en-US" sz="1400" b="1" dirty="0">
                        <a:solidFill>
                          <a:schemeClr val="tx1"/>
                        </a:solidFill>
                        <a:effectLst/>
                        <a:cs typeface="B Mitra" pitchFamily="2" charset="-78"/>
                      </a:endParaRPr>
                    </a:p>
                    <a:p>
                      <a:pPr marL="285750" lvl="0" indent="-285750" algn="r" rtl="1">
                        <a:lnSpc>
                          <a:spcPct val="107000"/>
                        </a:lnSpc>
                        <a:spcAft>
                          <a:spcPts val="0"/>
                        </a:spcAft>
                        <a:buFont typeface="Wingdings" pitchFamily="2" charset="2"/>
                        <a:buChar char="ü"/>
                      </a:pPr>
                      <a:r>
                        <a:rPr lang="fa-IR" sz="1400" b="1" dirty="0">
                          <a:solidFill>
                            <a:schemeClr val="tx1"/>
                          </a:solidFill>
                          <a:effectLst/>
                          <a:cs typeface="B Mitra" pitchFamily="2" charset="-78"/>
                        </a:rPr>
                        <a:t>شرکت توزیع نیروی برق</a:t>
                      </a:r>
                      <a:endParaRPr lang="en-US" sz="1400" b="1" dirty="0">
                        <a:solidFill>
                          <a:schemeClr val="tx1"/>
                        </a:solidFill>
                        <a:effectLst/>
                        <a:cs typeface="B Mitra" pitchFamily="2" charset="-78"/>
                      </a:endParaRPr>
                    </a:p>
                    <a:p>
                      <a:pPr marL="285750" lvl="0" indent="-285750" algn="r" rtl="1">
                        <a:lnSpc>
                          <a:spcPct val="107000"/>
                        </a:lnSpc>
                        <a:spcAft>
                          <a:spcPts val="0"/>
                        </a:spcAft>
                        <a:buFont typeface="Wingdings" pitchFamily="2" charset="2"/>
                        <a:buChar char="ü"/>
                      </a:pPr>
                      <a:r>
                        <a:rPr lang="fa-IR" sz="1400" b="1" dirty="0" smtClean="0">
                          <a:solidFill>
                            <a:schemeClr val="tx1"/>
                          </a:solidFill>
                          <a:effectLst/>
                          <a:cs typeface="B Mitra" pitchFamily="2" charset="-78"/>
                        </a:rPr>
                        <a:t>شرکت </a:t>
                      </a:r>
                      <a:r>
                        <a:rPr lang="fa-IR" sz="1400" b="1" dirty="0">
                          <a:solidFill>
                            <a:schemeClr val="tx1"/>
                          </a:solidFill>
                          <a:effectLst/>
                          <a:cs typeface="B Mitra" pitchFamily="2" charset="-78"/>
                        </a:rPr>
                        <a:t>گاز</a:t>
                      </a:r>
                      <a:endParaRPr lang="en-US" sz="1400" b="1" dirty="0">
                        <a:solidFill>
                          <a:schemeClr val="tx1"/>
                        </a:solidFill>
                        <a:effectLst/>
                        <a:cs typeface="B Mitra" pitchFamily="2" charset="-78"/>
                      </a:endParaRPr>
                    </a:p>
                    <a:p>
                      <a:pPr marL="285750" lvl="0" indent="-285750" algn="r" rtl="1">
                        <a:lnSpc>
                          <a:spcPct val="107000"/>
                        </a:lnSpc>
                        <a:spcAft>
                          <a:spcPts val="0"/>
                        </a:spcAft>
                        <a:buFont typeface="Wingdings" pitchFamily="2" charset="2"/>
                        <a:buChar char="ü"/>
                      </a:pPr>
                      <a:r>
                        <a:rPr lang="fa-IR" sz="1400" b="1" dirty="0">
                          <a:solidFill>
                            <a:schemeClr val="tx1"/>
                          </a:solidFill>
                          <a:effectLst/>
                          <a:cs typeface="B Mitra" pitchFamily="2" charset="-78"/>
                        </a:rPr>
                        <a:t>شرکت شهرک های صنعتی</a:t>
                      </a:r>
                      <a:endParaRPr lang="en-US" sz="1400" b="1" dirty="0">
                        <a:solidFill>
                          <a:schemeClr val="tx1"/>
                        </a:solidFill>
                        <a:effectLst/>
                        <a:cs typeface="B Mitra" pitchFamily="2" charset="-78"/>
                      </a:endParaRPr>
                    </a:p>
                    <a:p>
                      <a:pPr marL="285750" lvl="0" indent="-285750" algn="r" rtl="1">
                        <a:lnSpc>
                          <a:spcPct val="107000"/>
                        </a:lnSpc>
                        <a:spcAft>
                          <a:spcPts val="0"/>
                        </a:spcAft>
                        <a:buFont typeface="Wingdings" pitchFamily="2" charset="2"/>
                        <a:buChar char="ü"/>
                      </a:pPr>
                      <a:r>
                        <a:rPr lang="fa-IR" sz="1400" b="1" dirty="0">
                          <a:solidFill>
                            <a:schemeClr val="tx1"/>
                          </a:solidFill>
                          <a:effectLst/>
                          <a:cs typeface="B Mitra" pitchFamily="2" charset="-78"/>
                        </a:rPr>
                        <a:t>اداره کل راه و شهرسازی</a:t>
                      </a:r>
                      <a:endParaRPr lang="en-US" sz="1400" b="1" dirty="0">
                        <a:solidFill>
                          <a:schemeClr val="tx1"/>
                        </a:solidFill>
                        <a:effectLst/>
                        <a:cs typeface="B Mitra" pitchFamily="2" charset="-78"/>
                      </a:endParaRPr>
                    </a:p>
                    <a:p>
                      <a:pPr marL="285750" lvl="0" indent="-285750" algn="r" rtl="1">
                        <a:lnSpc>
                          <a:spcPct val="107000"/>
                        </a:lnSpc>
                        <a:spcAft>
                          <a:spcPts val="0"/>
                        </a:spcAft>
                        <a:buFont typeface="Wingdings" pitchFamily="2" charset="2"/>
                        <a:buChar char="ü"/>
                      </a:pPr>
                      <a:r>
                        <a:rPr lang="fa-IR" sz="1400" b="1" dirty="0">
                          <a:solidFill>
                            <a:schemeClr val="tx1"/>
                          </a:solidFill>
                          <a:effectLst/>
                          <a:cs typeface="B Mitra" pitchFamily="2" charset="-78"/>
                        </a:rPr>
                        <a:t>اداره کل راهداری و حمل و نقل جاده ای</a:t>
                      </a:r>
                      <a:endParaRPr lang="en-US" sz="1400" b="1" dirty="0">
                        <a:solidFill>
                          <a:schemeClr val="tx1"/>
                        </a:solidFill>
                        <a:effectLst/>
                        <a:cs typeface="B Mitra" pitchFamily="2" charset="-78"/>
                      </a:endParaRPr>
                    </a:p>
                    <a:p>
                      <a:pPr marL="285750" lvl="0" indent="-285750" algn="r" rtl="1">
                        <a:lnSpc>
                          <a:spcPct val="107000"/>
                        </a:lnSpc>
                        <a:spcAft>
                          <a:spcPts val="0"/>
                        </a:spcAft>
                        <a:buFont typeface="Wingdings" pitchFamily="2" charset="2"/>
                        <a:buChar char="ü"/>
                      </a:pPr>
                      <a:r>
                        <a:rPr lang="fa-IR" sz="1400" b="1" dirty="0">
                          <a:solidFill>
                            <a:schemeClr val="tx1"/>
                          </a:solidFill>
                          <a:effectLst/>
                          <a:cs typeface="B Mitra" pitchFamily="2" charset="-78"/>
                        </a:rPr>
                        <a:t>استانداری </a:t>
                      </a:r>
                      <a:endParaRPr lang="en-US" sz="1400" b="1" dirty="0">
                        <a:solidFill>
                          <a:schemeClr val="tx1"/>
                        </a:solidFill>
                        <a:effectLst/>
                        <a:cs typeface="B Mitra" pitchFamily="2" charset="-78"/>
                      </a:endParaRPr>
                    </a:p>
                    <a:p>
                      <a:pPr marL="285750" lvl="0" indent="-285750" algn="r" rtl="1">
                        <a:lnSpc>
                          <a:spcPct val="107000"/>
                        </a:lnSpc>
                        <a:spcAft>
                          <a:spcPts val="0"/>
                        </a:spcAft>
                        <a:buFont typeface="Wingdings" pitchFamily="2" charset="2"/>
                        <a:buChar char="ü"/>
                      </a:pPr>
                      <a:r>
                        <a:rPr lang="fa-IR" sz="1400" b="1" dirty="0">
                          <a:solidFill>
                            <a:schemeClr val="tx1"/>
                          </a:solidFill>
                          <a:effectLst/>
                          <a:cs typeface="B Mitra" pitchFamily="2" charset="-78"/>
                        </a:rPr>
                        <a:t>راه آهن</a:t>
                      </a:r>
                      <a:endParaRPr lang="en-US" sz="1400" b="1" dirty="0">
                        <a:solidFill>
                          <a:schemeClr val="tx1"/>
                        </a:solidFill>
                        <a:effectLst/>
                        <a:cs typeface="B Mitra" pitchFamily="2" charset="-78"/>
                      </a:endParaRPr>
                    </a:p>
                    <a:p>
                      <a:pPr marL="285750" lvl="0" indent="-285750" algn="r" rtl="1">
                        <a:lnSpc>
                          <a:spcPct val="107000"/>
                        </a:lnSpc>
                        <a:spcAft>
                          <a:spcPts val="0"/>
                        </a:spcAft>
                        <a:buFont typeface="Wingdings" pitchFamily="2" charset="2"/>
                        <a:buChar char="ü"/>
                      </a:pPr>
                      <a:r>
                        <a:rPr lang="fa-IR" sz="1400" b="1" dirty="0">
                          <a:solidFill>
                            <a:schemeClr val="tx1"/>
                          </a:solidFill>
                          <a:effectLst/>
                          <a:cs typeface="B Mitra" pitchFamily="2" charset="-78"/>
                        </a:rPr>
                        <a:t>فرودگاه</a:t>
                      </a:r>
                      <a:endParaRPr lang="en-US" sz="1400" b="1" dirty="0">
                        <a:solidFill>
                          <a:schemeClr val="tx1"/>
                        </a:solidFill>
                        <a:effectLst/>
                        <a:cs typeface="B Mitra" pitchFamily="2" charset="-78"/>
                      </a:endParaRPr>
                    </a:p>
                    <a:p>
                      <a:pPr marL="285750" lvl="0" indent="-285750" algn="r" rtl="1">
                        <a:lnSpc>
                          <a:spcPct val="107000"/>
                        </a:lnSpc>
                        <a:spcAft>
                          <a:spcPts val="0"/>
                        </a:spcAft>
                        <a:buFont typeface="Wingdings" pitchFamily="2" charset="2"/>
                        <a:buChar char="ü"/>
                      </a:pPr>
                      <a:r>
                        <a:rPr lang="fa-IR" sz="1400" b="1" dirty="0">
                          <a:solidFill>
                            <a:schemeClr val="tx1"/>
                          </a:solidFill>
                          <a:effectLst/>
                          <a:cs typeface="B Mitra" pitchFamily="2" charset="-78"/>
                        </a:rPr>
                        <a:t>دانشگاه علوم پزشکی و خدمات درمانی </a:t>
                      </a:r>
                      <a:endParaRPr lang="en-US" sz="1400" b="1" dirty="0">
                        <a:solidFill>
                          <a:schemeClr val="tx1"/>
                        </a:solidFill>
                        <a:effectLst/>
                        <a:cs typeface="B Mitra" pitchFamily="2" charset="-78"/>
                      </a:endParaRPr>
                    </a:p>
                    <a:p>
                      <a:pPr marL="285750" lvl="0" indent="-285750" algn="r" rtl="1">
                        <a:lnSpc>
                          <a:spcPct val="107000"/>
                        </a:lnSpc>
                        <a:spcAft>
                          <a:spcPts val="0"/>
                        </a:spcAft>
                        <a:buFont typeface="Wingdings" pitchFamily="2" charset="2"/>
                        <a:buChar char="ü"/>
                      </a:pPr>
                      <a:r>
                        <a:rPr lang="fa-IR" sz="1400" b="1" dirty="0">
                          <a:solidFill>
                            <a:schemeClr val="tx1"/>
                          </a:solidFill>
                          <a:effectLst/>
                          <a:cs typeface="B Mitra" pitchFamily="2" charset="-78"/>
                        </a:rPr>
                        <a:t>سازمان مدیریت و برنامه ریزی</a:t>
                      </a:r>
                      <a:endParaRPr lang="en-US" sz="1400" b="1" dirty="0">
                        <a:solidFill>
                          <a:schemeClr val="tx1"/>
                        </a:solidFill>
                        <a:effectLst/>
                        <a:latin typeface="Calibri"/>
                        <a:ea typeface="Calibri"/>
                        <a:cs typeface="B Mitra" pitchFamily="2" charset="-78"/>
                      </a:endParaRPr>
                    </a:p>
                  </a:txBody>
                  <a:tcPr marL="6906" marR="6906" marT="0" marB="0" anchor="ctr">
                    <a:solidFill>
                      <a:schemeClr val="accent1">
                        <a:lumMod val="40000"/>
                        <a:lumOff val="60000"/>
                      </a:schemeClr>
                    </a:solidFill>
                  </a:tcPr>
                </a:tc>
              </a:tr>
              <a:tr h="457200">
                <a:tc>
                  <a:txBody>
                    <a:bodyPr/>
                    <a:lstStyle/>
                    <a:p>
                      <a:pPr algn="r" rtl="1">
                        <a:lnSpc>
                          <a:spcPct val="107000"/>
                        </a:lnSpc>
                        <a:spcAft>
                          <a:spcPts val="0"/>
                        </a:spcAft>
                      </a:pPr>
                      <a:r>
                        <a:rPr lang="fa-IR" sz="1400" b="1">
                          <a:effectLst/>
                          <a:cs typeface="B Mitra" pitchFamily="2" charset="-78"/>
                        </a:rPr>
                        <a:t>برآورد زمانی تکمیل و اتصال کامل تمام لایه‌ها به </a:t>
                      </a:r>
                      <a:r>
                        <a:rPr lang="en-US" sz="1400" b="1">
                          <a:effectLst/>
                          <a:cs typeface="B Mitra" pitchFamily="2" charset="-78"/>
                        </a:rPr>
                        <a:t>SDI</a:t>
                      </a:r>
                      <a:r>
                        <a:rPr lang="fa-IR" sz="1400" b="1">
                          <a:effectLst/>
                          <a:cs typeface="B Mitra" pitchFamily="2" charset="-78"/>
                        </a:rPr>
                        <a:t> استان</a:t>
                      </a:r>
                      <a:endParaRPr lang="en-US" sz="1400" b="1">
                        <a:effectLst/>
                        <a:latin typeface="Calibri"/>
                        <a:ea typeface="Calibri"/>
                        <a:cs typeface="B Mitra" pitchFamily="2" charset="-78"/>
                      </a:endParaRPr>
                    </a:p>
                  </a:txBody>
                  <a:tcPr marL="6906" marR="6906" marT="0" marB="0" anchor="ctr"/>
                </a:tc>
                <a:tc>
                  <a:txBody>
                    <a:bodyPr/>
                    <a:lstStyle/>
                    <a:p>
                      <a:pPr algn="r" rtl="1">
                        <a:lnSpc>
                          <a:spcPct val="107000"/>
                        </a:lnSpc>
                        <a:spcAft>
                          <a:spcPts val="0"/>
                        </a:spcAft>
                      </a:pPr>
                      <a:r>
                        <a:rPr lang="fa-IR" sz="1400" b="1" dirty="0" smtClean="0">
                          <a:effectLst/>
                          <a:latin typeface="+mn-lt"/>
                          <a:ea typeface="+mn-ea"/>
                          <a:cs typeface="B Mitra" pitchFamily="2" charset="-78"/>
                        </a:rPr>
                        <a:t>1402/10/30</a:t>
                      </a:r>
                      <a:endParaRPr lang="en-US" sz="1400" b="1" dirty="0">
                        <a:effectLst/>
                        <a:latin typeface="Calibri"/>
                        <a:ea typeface="Calibri"/>
                        <a:cs typeface="B Mitra" pitchFamily="2" charset="-78"/>
                      </a:endParaRPr>
                    </a:p>
                  </a:txBody>
                  <a:tcPr marL="6906" marR="6906" marT="0" marB="0" anchor="ctr"/>
                </a:tc>
              </a:tr>
              <a:tr h="685800">
                <a:tc>
                  <a:txBody>
                    <a:bodyPr/>
                    <a:lstStyle/>
                    <a:p>
                      <a:pPr algn="r" rtl="1">
                        <a:lnSpc>
                          <a:spcPct val="107000"/>
                        </a:lnSpc>
                        <a:spcAft>
                          <a:spcPts val="0"/>
                        </a:spcAft>
                      </a:pPr>
                      <a:r>
                        <a:rPr lang="fa-IR" sz="1400" b="1" dirty="0">
                          <a:effectLst/>
                          <a:cs typeface="B Mitra" pitchFamily="2" charset="-78"/>
                        </a:rPr>
                        <a:t>وضعیت ایجاد زیرپورتال سرمایه‌گذاری در بستر </a:t>
                      </a:r>
                      <a:r>
                        <a:rPr lang="en-US" sz="1400" b="1" dirty="0">
                          <a:effectLst/>
                          <a:cs typeface="B Mitra" pitchFamily="2" charset="-78"/>
                        </a:rPr>
                        <a:t>SDI</a:t>
                      </a:r>
                      <a:r>
                        <a:rPr lang="fa-IR" sz="1400" b="1" dirty="0">
                          <a:effectLst/>
                          <a:cs typeface="B Mitra" pitchFamily="2" charset="-78"/>
                        </a:rPr>
                        <a:t> توسط سازمان نقشه برداری (درصورت ایجاد، آدرس درج شود)</a:t>
                      </a:r>
                      <a:endParaRPr lang="en-US" sz="1400" b="1" dirty="0">
                        <a:effectLst/>
                        <a:latin typeface="Calibri"/>
                        <a:ea typeface="Calibri"/>
                        <a:cs typeface="B Mitra" pitchFamily="2" charset="-78"/>
                      </a:endParaRPr>
                    </a:p>
                  </a:txBody>
                  <a:tcPr marL="6906" marR="6906" marT="0" marB="0" anchor="ctr"/>
                </a:tc>
                <a:tc>
                  <a:txBody>
                    <a:bodyPr/>
                    <a:lstStyle/>
                    <a:p>
                      <a:pPr algn="r" rtl="1">
                        <a:lnSpc>
                          <a:spcPct val="107000"/>
                        </a:lnSpc>
                        <a:spcAft>
                          <a:spcPts val="0"/>
                        </a:spcAft>
                      </a:pPr>
                      <a:r>
                        <a:rPr lang="fa-IR" sz="1400" b="1" dirty="0">
                          <a:effectLst/>
                          <a:cs typeface="B Mitra" pitchFamily="2" charset="-78"/>
                        </a:rPr>
                        <a:t>ایجاد شده است.</a:t>
                      </a:r>
                      <a:endParaRPr lang="en-US" sz="1400" b="1" dirty="0">
                        <a:effectLst/>
                        <a:cs typeface="B Mitra" pitchFamily="2" charset="-78"/>
                      </a:endParaRPr>
                    </a:p>
                    <a:p>
                      <a:pPr algn="l" rtl="0">
                        <a:lnSpc>
                          <a:spcPct val="107000"/>
                        </a:lnSpc>
                        <a:spcAft>
                          <a:spcPts val="0"/>
                        </a:spcAft>
                      </a:pPr>
                      <a:r>
                        <a:rPr lang="en-US" sz="1400" b="1" dirty="0">
                          <a:effectLst/>
                          <a:cs typeface="B Mitra" pitchFamily="2" charset="-78"/>
                        </a:rPr>
                        <a:t>Zanjansdi.ir/</a:t>
                      </a:r>
                      <a:r>
                        <a:rPr lang="en-US" sz="1400" b="1" dirty="0" err="1">
                          <a:effectLst/>
                          <a:cs typeface="B Mitra" pitchFamily="2" charset="-78"/>
                        </a:rPr>
                        <a:t>sarmayehgozari</a:t>
                      </a:r>
                      <a:endParaRPr lang="en-US" sz="1400" b="1" dirty="0">
                        <a:effectLst/>
                        <a:latin typeface="Calibri"/>
                        <a:ea typeface="Calibri"/>
                        <a:cs typeface="B Mitra" pitchFamily="2" charset="-78"/>
                      </a:endParaRPr>
                    </a:p>
                  </a:txBody>
                  <a:tcPr marL="6906" marR="6906" marT="0" marB="0" anchor="ctr">
                    <a:solidFill>
                      <a:schemeClr val="accent1">
                        <a:lumMod val="40000"/>
                        <a:lumOff val="60000"/>
                      </a:schemeClr>
                    </a:solidFill>
                  </a:tcPr>
                </a:tc>
              </a:tr>
            </a:tbl>
          </a:graphicData>
        </a:graphic>
      </p:graphicFrame>
    </p:spTree>
    <p:extLst>
      <p:ext uri="{BB962C8B-B14F-4D97-AF65-F5344CB8AC3E}">
        <p14:creationId xmlns:p14="http://schemas.microsoft.com/office/powerpoint/2010/main" val="1832672276"/>
      </p:ext>
    </p:extLst>
  </p:cSld>
  <p:clrMapOvr>
    <a:overrideClrMapping bg1="lt1" tx1="dk1" bg2="dk2" tx2="lt2" accent1="accent1" accent2="accent2" accent3="accent3" accent4="accent4" accent5="accent5" accent6="accent6" hlink="hlink" folHlink="folHlink"/>
  </p:clrMapOvr>
  <p:transition spd="slow">
    <p:blinds/>
  </p:transition>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21" name="Shape 358"/>
          <p:cNvSpPr>
            <a:spLocks noGrp="1"/>
          </p:cNvSpPr>
          <p:nvPr>
            <p:ph type="sldNum" idx="10"/>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1400">
                <a:solidFill>
                  <a:srgbClr val="000000"/>
                </a:solidFill>
                <a:latin typeface="Arial" charset="0"/>
                <a:cs typeface="Arial" charset="0"/>
                <a:sym typeface="Arial" charset="0"/>
              </a:defRPr>
            </a:lvl1pPr>
            <a:lvl2pPr marL="742950" indent="-285750">
              <a:defRPr sz="1400">
                <a:solidFill>
                  <a:srgbClr val="000000"/>
                </a:solidFill>
                <a:latin typeface="Arial" charset="0"/>
                <a:cs typeface="Arial" charset="0"/>
                <a:sym typeface="Arial" charset="0"/>
              </a:defRPr>
            </a:lvl2pPr>
            <a:lvl3pPr marL="1143000" indent="-228600">
              <a:defRPr sz="1400">
                <a:solidFill>
                  <a:srgbClr val="000000"/>
                </a:solidFill>
                <a:latin typeface="Arial" charset="0"/>
                <a:cs typeface="Arial" charset="0"/>
                <a:sym typeface="Arial" charset="0"/>
              </a:defRPr>
            </a:lvl3pPr>
            <a:lvl4pPr marL="1600200" indent="-228600">
              <a:defRPr sz="1400">
                <a:solidFill>
                  <a:srgbClr val="000000"/>
                </a:solidFill>
                <a:latin typeface="Arial" charset="0"/>
                <a:cs typeface="Arial" charset="0"/>
                <a:sym typeface="Arial" charset="0"/>
              </a:defRPr>
            </a:lvl4pPr>
            <a:lvl5pPr marL="2057400" indent="-228600">
              <a:defRPr sz="1400">
                <a:solidFill>
                  <a:srgbClr val="000000"/>
                </a:solidFill>
                <a:latin typeface="Arial" charset="0"/>
                <a:cs typeface="Arial" charset="0"/>
                <a:sym typeface="Arial" charset="0"/>
              </a:defRPr>
            </a:lvl5pPr>
            <a:lvl6pPr marL="2514600" indent="-228600" eaLnBrk="0" fontAlgn="base" hangingPunct="0">
              <a:spcBef>
                <a:spcPct val="0"/>
              </a:spcBef>
              <a:spcAft>
                <a:spcPct val="0"/>
              </a:spcAft>
              <a:defRPr sz="1400">
                <a:solidFill>
                  <a:srgbClr val="000000"/>
                </a:solidFill>
                <a:latin typeface="Arial" charset="0"/>
                <a:cs typeface="Arial" charset="0"/>
                <a:sym typeface="Arial" charset="0"/>
              </a:defRPr>
            </a:lvl6pPr>
            <a:lvl7pPr marL="2971800" indent="-228600" eaLnBrk="0" fontAlgn="base" hangingPunct="0">
              <a:spcBef>
                <a:spcPct val="0"/>
              </a:spcBef>
              <a:spcAft>
                <a:spcPct val="0"/>
              </a:spcAft>
              <a:defRPr sz="1400">
                <a:solidFill>
                  <a:srgbClr val="000000"/>
                </a:solidFill>
                <a:latin typeface="Arial" charset="0"/>
                <a:cs typeface="Arial" charset="0"/>
                <a:sym typeface="Arial" charset="0"/>
              </a:defRPr>
            </a:lvl7pPr>
            <a:lvl8pPr marL="3429000" indent="-228600" eaLnBrk="0" fontAlgn="base" hangingPunct="0">
              <a:spcBef>
                <a:spcPct val="0"/>
              </a:spcBef>
              <a:spcAft>
                <a:spcPct val="0"/>
              </a:spcAft>
              <a:defRPr sz="1400">
                <a:solidFill>
                  <a:srgbClr val="000000"/>
                </a:solidFill>
                <a:latin typeface="Arial" charset="0"/>
                <a:cs typeface="Arial" charset="0"/>
                <a:sym typeface="Arial" charset="0"/>
              </a:defRPr>
            </a:lvl8pPr>
            <a:lvl9pPr marL="3886200" indent="-228600" eaLnBrk="0" fontAlgn="base" hangingPunct="0">
              <a:spcBef>
                <a:spcPct val="0"/>
              </a:spcBef>
              <a:spcAft>
                <a:spcPct val="0"/>
              </a:spcAft>
              <a:defRPr sz="1400">
                <a:solidFill>
                  <a:srgbClr val="000000"/>
                </a:solidFill>
                <a:latin typeface="Arial" charset="0"/>
                <a:cs typeface="Arial" charset="0"/>
                <a:sym typeface="Arial" charset="0"/>
              </a:defRPr>
            </a:lvl9pPr>
          </a:lstStyle>
          <a:p>
            <a:fld id="{F0C1367E-2ED1-45EC-A971-AB106FE6C758}" type="slidenum">
              <a:rPr lang="fa-IR" altLang="fa-IR"/>
              <a:pPr/>
              <a:t>16</a:t>
            </a:fld>
            <a:endParaRPr lang="fa-IR" altLang="fa-IR"/>
          </a:p>
        </p:txBody>
      </p:sp>
      <p:sp>
        <p:nvSpPr>
          <p:cNvPr id="20" name="Rectangle 19">
            <a:hlinkClick r:id="rId3" action="ppaction://hlinksldjump"/>
          </p:cNvPr>
          <p:cNvSpPr/>
          <p:nvPr/>
        </p:nvSpPr>
        <p:spPr>
          <a:xfrm>
            <a:off x="-61913" y="6176435"/>
            <a:ext cx="1641476" cy="590551"/>
          </a:xfrm>
          <a:prstGeom prst="rect">
            <a:avLst/>
          </a:prstGeom>
          <a:solidFill>
            <a:srgbClr val="FF9800"/>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0" fontAlgn="base" hangingPunct="0">
              <a:spcBef>
                <a:spcPct val="0"/>
              </a:spcBef>
              <a:spcAft>
                <a:spcPct val="0"/>
              </a:spcAft>
              <a:defRPr/>
            </a:pPr>
            <a:endParaRPr lang="en-US" sz="1400">
              <a:solidFill>
                <a:srgbClr val="FFFFFF"/>
              </a:solidFill>
              <a:sym typeface="Arial" panose="020B0604020202020204" pitchFamily="34" charset="0"/>
            </a:endParaRPr>
          </a:p>
        </p:txBody>
      </p:sp>
      <p:sp>
        <p:nvSpPr>
          <p:cNvPr id="7" name="Shape 361"/>
          <p:cNvSpPr>
            <a:spLocks noChangeArrowheads="1"/>
          </p:cNvSpPr>
          <p:nvPr/>
        </p:nvSpPr>
        <p:spPr bwMode="auto">
          <a:xfrm flipH="1">
            <a:off x="2667001" y="0"/>
            <a:ext cx="6476999" cy="561641"/>
          </a:xfrm>
          <a:prstGeom prst="rect">
            <a:avLst/>
          </a:prstGeom>
          <a:solidFill>
            <a:srgbClr val="FF9800"/>
          </a:solidFill>
          <a:ln>
            <a:noFill/>
          </a:ln>
          <a:extLst>
            <a:ext uri="{91240B29-F687-4F45-9708-019B960494DF}">
              <a14:hiddenLine xmlns:a14="http://schemas.microsoft.com/office/drawing/2010/main" w="9525">
                <a:solidFill>
                  <a:srgbClr val="000000"/>
                </a:solidFill>
                <a:miter lim="800000"/>
                <a:headEnd/>
                <a:tailEnd/>
              </a14:hiddenLine>
            </a:ext>
          </a:extLst>
        </p:spPr>
        <p:txBody>
          <a:bodyPr lIns="91425" tIns="91425" rIns="91425" bIns="91425" anchor="ctr"/>
          <a:lstStyle>
            <a:lvl1pPr>
              <a:defRPr sz="1400">
                <a:solidFill>
                  <a:srgbClr val="000000"/>
                </a:solidFill>
                <a:latin typeface="Arial" charset="0"/>
                <a:cs typeface="Arial" charset="0"/>
                <a:sym typeface="Arial" charset="0"/>
              </a:defRPr>
            </a:lvl1pPr>
            <a:lvl2pPr marL="742950" indent="-285750">
              <a:defRPr sz="1400">
                <a:solidFill>
                  <a:srgbClr val="000000"/>
                </a:solidFill>
                <a:latin typeface="Arial" charset="0"/>
                <a:cs typeface="Arial" charset="0"/>
                <a:sym typeface="Arial" charset="0"/>
              </a:defRPr>
            </a:lvl2pPr>
            <a:lvl3pPr marL="1143000" indent="-228600">
              <a:defRPr sz="1400">
                <a:solidFill>
                  <a:srgbClr val="000000"/>
                </a:solidFill>
                <a:latin typeface="Arial" charset="0"/>
                <a:cs typeface="Arial" charset="0"/>
                <a:sym typeface="Arial" charset="0"/>
              </a:defRPr>
            </a:lvl3pPr>
            <a:lvl4pPr marL="1600200" indent="-228600">
              <a:defRPr sz="1400">
                <a:solidFill>
                  <a:srgbClr val="000000"/>
                </a:solidFill>
                <a:latin typeface="Arial" charset="0"/>
                <a:cs typeface="Arial" charset="0"/>
                <a:sym typeface="Arial" charset="0"/>
              </a:defRPr>
            </a:lvl4pPr>
            <a:lvl5pPr marL="2057400" indent="-228600">
              <a:defRPr sz="1400">
                <a:solidFill>
                  <a:srgbClr val="000000"/>
                </a:solidFill>
                <a:latin typeface="Arial" charset="0"/>
                <a:cs typeface="Arial" charset="0"/>
                <a:sym typeface="Arial" charset="0"/>
              </a:defRPr>
            </a:lvl5pPr>
            <a:lvl6pPr marL="2514600" indent="-228600" eaLnBrk="0" fontAlgn="base" hangingPunct="0">
              <a:spcBef>
                <a:spcPct val="0"/>
              </a:spcBef>
              <a:spcAft>
                <a:spcPct val="0"/>
              </a:spcAft>
              <a:defRPr sz="1400">
                <a:solidFill>
                  <a:srgbClr val="000000"/>
                </a:solidFill>
                <a:latin typeface="Arial" charset="0"/>
                <a:cs typeface="Arial" charset="0"/>
                <a:sym typeface="Arial" charset="0"/>
              </a:defRPr>
            </a:lvl6pPr>
            <a:lvl7pPr marL="2971800" indent="-228600" eaLnBrk="0" fontAlgn="base" hangingPunct="0">
              <a:spcBef>
                <a:spcPct val="0"/>
              </a:spcBef>
              <a:spcAft>
                <a:spcPct val="0"/>
              </a:spcAft>
              <a:defRPr sz="1400">
                <a:solidFill>
                  <a:srgbClr val="000000"/>
                </a:solidFill>
                <a:latin typeface="Arial" charset="0"/>
                <a:cs typeface="Arial" charset="0"/>
                <a:sym typeface="Arial" charset="0"/>
              </a:defRPr>
            </a:lvl7pPr>
            <a:lvl8pPr marL="3429000" indent="-228600" eaLnBrk="0" fontAlgn="base" hangingPunct="0">
              <a:spcBef>
                <a:spcPct val="0"/>
              </a:spcBef>
              <a:spcAft>
                <a:spcPct val="0"/>
              </a:spcAft>
              <a:defRPr sz="1400">
                <a:solidFill>
                  <a:srgbClr val="000000"/>
                </a:solidFill>
                <a:latin typeface="Arial" charset="0"/>
                <a:cs typeface="Arial" charset="0"/>
                <a:sym typeface="Arial" charset="0"/>
              </a:defRPr>
            </a:lvl8pPr>
            <a:lvl9pPr marL="3886200" indent="-228600" eaLnBrk="0" fontAlgn="base" hangingPunct="0">
              <a:spcBef>
                <a:spcPct val="0"/>
              </a:spcBef>
              <a:spcAft>
                <a:spcPct val="0"/>
              </a:spcAft>
              <a:defRPr sz="1400">
                <a:solidFill>
                  <a:srgbClr val="000000"/>
                </a:solidFill>
                <a:latin typeface="Arial" charset="0"/>
                <a:cs typeface="Arial" charset="0"/>
                <a:sym typeface="Arial" charset="0"/>
              </a:defRPr>
            </a:lvl9pPr>
          </a:lstStyle>
          <a:p>
            <a:pPr algn="ctr" rtl="1"/>
            <a:r>
              <a:rPr lang="fa-IR" sz="1800" b="1" dirty="0">
                <a:cs typeface="B Titr" pitchFamily="2" charset="-78"/>
              </a:rPr>
              <a:t>لکه های مستعد سرمایه  گذاری</a:t>
            </a:r>
            <a:endParaRPr lang="en-US" sz="1800" dirty="0">
              <a:cs typeface="B Titr" pitchFamily="2" charset="-78"/>
            </a:endParaRPr>
          </a:p>
        </p:txBody>
      </p:sp>
      <p:graphicFrame>
        <p:nvGraphicFramePr>
          <p:cNvPr id="8" name="Table 7"/>
          <p:cNvGraphicFramePr>
            <a:graphicFrameLocks noGrp="1"/>
          </p:cNvGraphicFramePr>
          <p:nvPr>
            <p:extLst>
              <p:ext uri="{D42A27DB-BD31-4B8C-83A1-F6EECF244321}">
                <p14:modId xmlns:p14="http://schemas.microsoft.com/office/powerpoint/2010/main" val="3268744777"/>
              </p:ext>
            </p:extLst>
          </p:nvPr>
        </p:nvGraphicFramePr>
        <p:xfrm>
          <a:off x="685804" y="1447800"/>
          <a:ext cx="7924797" cy="4661916"/>
        </p:xfrm>
        <a:graphic>
          <a:graphicData uri="http://schemas.openxmlformats.org/drawingml/2006/table">
            <a:tbl>
              <a:tblPr rtl="1" firstRow="1" firstCol="1" bandRow="1"/>
              <a:tblGrid>
                <a:gridCol w="977792"/>
                <a:gridCol w="2052473"/>
                <a:gridCol w="2683920"/>
                <a:gridCol w="2210612"/>
              </a:tblGrid>
              <a:tr h="232611">
                <a:tc>
                  <a:txBody>
                    <a:bodyPr/>
                    <a:lstStyle/>
                    <a:p>
                      <a:pPr algn="ctr" rtl="1">
                        <a:lnSpc>
                          <a:spcPct val="115000"/>
                        </a:lnSpc>
                        <a:spcAft>
                          <a:spcPts val="0"/>
                        </a:spcAft>
                      </a:pPr>
                      <a:r>
                        <a:rPr lang="fa-IR" sz="1400" b="1" dirty="0">
                          <a:solidFill>
                            <a:srgbClr val="000000"/>
                          </a:solidFill>
                          <a:effectLst/>
                          <a:latin typeface="Arial"/>
                          <a:ea typeface="Times New Roman"/>
                          <a:cs typeface="B Zar"/>
                        </a:rPr>
                        <a:t>ردیف</a:t>
                      </a:r>
                      <a:endParaRPr lang="en-US" sz="1400" dirty="0">
                        <a:effectLst/>
                        <a:latin typeface="Calibri"/>
                        <a:ea typeface="Calibri"/>
                        <a:cs typeface="Arial"/>
                      </a:endParaRPr>
                    </a:p>
                  </a:txBody>
                  <a:tcPr marL="66715" marR="66715"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accent2">
                        <a:lumMod val="60000"/>
                        <a:lumOff val="40000"/>
                      </a:schemeClr>
                    </a:solidFill>
                  </a:tcPr>
                </a:tc>
                <a:tc>
                  <a:txBody>
                    <a:bodyPr/>
                    <a:lstStyle/>
                    <a:p>
                      <a:pPr algn="ctr" rtl="1">
                        <a:lnSpc>
                          <a:spcPct val="115000"/>
                        </a:lnSpc>
                        <a:spcAft>
                          <a:spcPts val="0"/>
                        </a:spcAft>
                      </a:pPr>
                      <a:r>
                        <a:rPr lang="fa-IR" sz="1400" b="1" dirty="0">
                          <a:solidFill>
                            <a:srgbClr val="000000"/>
                          </a:solidFill>
                          <a:effectLst/>
                          <a:latin typeface="Arial"/>
                          <a:ea typeface="Times New Roman"/>
                          <a:cs typeface="B Zar"/>
                        </a:rPr>
                        <a:t>نام شهرستان</a:t>
                      </a:r>
                      <a:endParaRPr lang="en-US" sz="1400" dirty="0">
                        <a:effectLst/>
                        <a:latin typeface="Calibri"/>
                        <a:ea typeface="Calibri"/>
                        <a:cs typeface="Arial"/>
                      </a:endParaRPr>
                    </a:p>
                  </a:txBody>
                  <a:tcPr marL="66715" marR="66715"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accent2">
                        <a:lumMod val="60000"/>
                        <a:lumOff val="40000"/>
                      </a:schemeClr>
                    </a:solidFill>
                  </a:tcPr>
                </a:tc>
                <a:tc>
                  <a:txBody>
                    <a:bodyPr/>
                    <a:lstStyle/>
                    <a:p>
                      <a:pPr algn="ctr" rtl="1">
                        <a:lnSpc>
                          <a:spcPct val="115000"/>
                        </a:lnSpc>
                        <a:spcAft>
                          <a:spcPts val="0"/>
                        </a:spcAft>
                      </a:pPr>
                      <a:r>
                        <a:rPr lang="fa-IR" sz="1400" b="1" dirty="0">
                          <a:solidFill>
                            <a:srgbClr val="000000"/>
                          </a:solidFill>
                          <a:effectLst/>
                          <a:latin typeface="Arial"/>
                          <a:ea typeface="Times New Roman"/>
                          <a:cs typeface="B Zar"/>
                        </a:rPr>
                        <a:t>نام پلاک (روستا)</a:t>
                      </a:r>
                      <a:endParaRPr lang="en-US" sz="1400" dirty="0">
                        <a:effectLst/>
                        <a:latin typeface="Calibri"/>
                        <a:ea typeface="Calibri"/>
                        <a:cs typeface="Arial"/>
                      </a:endParaRPr>
                    </a:p>
                  </a:txBody>
                  <a:tcPr marL="66715" marR="66715"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accent2">
                        <a:lumMod val="60000"/>
                        <a:lumOff val="40000"/>
                      </a:schemeClr>
                    </a:solidFill>
                  </a:tcPr>
                </a:tc>
                <a:tc>
                  <a:txBody>
                    <a:bodyPr/>
                    <a:lstStyle/>
                    <a:p>
                      <a:pPr algn="ctr" rtl="1">
                        <a:lnSpc>
                          <a:spcPct val="115000"/>
                        </a:lnSpc>
                        <a:spcAft>
                          <a:spcPts val="0"/>
                        </a:spcAft>
                      </a:pPr>
                      <a:r>
                        <a:rPr lang="fa-IR" sz="1400" b="1" dirty="0">
                          <a:solidFill>
                            <a:srgbClr val="000000"/>
                          </a:solidFill>
                          <a:effectLst/>
                          <a:latin typeface="Arial"/>
                          <a:ea typeface="Times New Roman"/>
                          <a:cs typeface="B Zar"/>
                        </a:rPr>
                        <a:t>مساحت</a:t>
                      </a:r>
                      <a:endParaRPr lang="en-US" sz="1400" dirty="0">
                        <a:effectLst/>
                        <a:latin typeface="Calibri"/>
                        <a:ea typeface="Calibri"/>
                        <a:cs typeface="Arial"/>
                      </a:endParaRPr>
                    </a:p>
                  </a:txBody>
                  <a:tcPr marL="66715" marR="66715"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accent2">
                        <a:lumMod val="60000"/>
                        <a:lumOff val="40000"/>
                      </a:schemeClr>
                    </a:solidFill>
                  </a:tcPr>
                </a:tc>
              </a:tr>
              <a:tr h="232611">
                <a:tc>
                  <a:txBody>
                    <a:bodyPr/>
                    <a:lstStyle/>
                    <a:p>
                      <a:pPr algn="ctr" rtl="1">
                        <a:lnSpc>
                          <a:spcPct val="115000"/>
                        </a:lnSpc>
                        <a:spcAft>
                          <a:spcPts val="0"/>
                        </a:spcAft>
                      </a:pPr>
                      <a:r>
                        <a:rPr lang="fa-IR" sz="1400" dirty="0">
                          <a:effectLst/>
                          <a:latin typeface="Calibri"/>
                          <a:ea typeface="Calibri"/>
                          <a:cs typeface="B Zar"/>
                        </a:rPr>
                        <a:t>1</a:t>
                      </a:r>
                      <a:endParaRPr lang="en-US" sz="1400" dirty="0">
                        <a:effectLst/>
                        <a:latin typeface="Calibri"/>
                        <a:ea typeface="Calibri"/>
                        <a:cs typeface="Arial"/>
                      </a:endParaRPr>
                    </a:p>
                  </a:txBody>
                  <a:tcPr marL="66715" marR="66715"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rtl="1">
                        <a:lnSpc>
                          <a:spcPct val="115000"/>
                        </a:lnSpc>
                        <a:spcAft>
                          <a:spcPts val="0"/>
                        </a:spcAft>
                      </a:pPr>
                      <a:r>
                        <a:rPr lang="fa-IR" sz="1400" dirty="0">
                          <a:effectLst/>
                          <a:latin typeface="Calibri"/>
                          <a:ea typeface="Calibri"/>
                          <a:cs typeface="B Zar"/>
                        </a:rPr>
                        <a:t>شهرستان ایجرود</a:t>
                      </a:r>
                      <a:endParaRPr lang="en-US" sz="1400" dirty="0">
                        <a:effectLst/>
                        <a:latin typeface="Calibri"/>
                        <a:ea typeface="Calibri"/>
                        <a:cs typeface="Arial"/>
                      </a:endParaRPr>
                    </a:p>
                  </a:txBody>
                  <a:tcPr marL="66715" marR="66715"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rtl="1">
                        <a:lnSpc>
                          <a:spcPct val="115000"/>
                        </a:lnSpc>
                        <a:spcAft>
                          <a:spcPts val="0"/>
                        </a:spcAft>
                      </a:pPr>
                      <a:r>
                        <a:rPr lang="fa-IR" sz="1400" dirty="0">
                          <a:effectLst/>
                          <a:latin typeface="Calibri"/>
                          <a:ea typeface="Calibri"/>
                          <a:cs typeface="B Zar"/>
                        </a:rPr>
                        <a:t>روستای گرنه</a:t>
                      </a:r>
                      <a:endParaRPr lang="en-US" sz="1400" dirty="0">
                        <a:effectLst/>
                        <a:latin typeface="Calibri"/>
                        <a:ea typeface="Calibri"/>
                        <a:cs typeface="Arial"/>
                      </a:endParaRPr>
                    </a:p>
                  </a:txBody>
                  <a:tcPr marL="66715" marR="66715"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rtl="1">
                        <a:lnSpc>
                          <a:spcPct val="115000"/>
                        </a:lnSpc>
                        <a:spcAft>
                          <a:spcPts val="0"/>
                        </a:spcAft>
                      </a:pPr>
                      <a:r>
                        <a:rPr lang="fa-IR" sz="1400">
                          <a:effectLst/>
                          <a:latin typeface="Calibri"/>
                          <a:ea typeface="Calibri"/>
                          <a:cs typeface="B Zar"/>
                        </a:rPr>
                        <a:t>106 هکتار</a:t>
                      </a:r>
                      <a:endParaRPr lang="en-US" sz="1400">
                        <a:effectLst/>
                        <a:latin typeface="Calibri"/>
                        <a:ea typeface="Calibri"/>
                        <a:cs typeface="Arial"/>
                      </a:endParaRPr>
                    </a:p>
                  </a:txBody>
                  <a:tcPr marL="66715" marR="66715"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232611">
                <a:tc>
                  <a:txBody>
                    <a:bodyPr/>
                    <a:lstStyle/>
                    <a:p>
                      <a:pPr algn="ctr" rtl="1">
                        <a:lnSpc>
                          <a:spcPct val="115000"/>
                        </a:lnSpc>
                        <a:spcAft>
                          <a:spcPts val="0"/>
                        </a:spcAft>
                      </a:pPr>
                      <a:r>
                        <a:rPr lang="fa-IR" sz="1400">
                          <a:effectLst/>
                          <a:latin typeface="Calibri"/>
                          <a:ea typeface="Calibri"/>
                          <a:cs typeface="B Zar"/>
                        </a:rPr>
                        <a:t>2</a:t>
                      </a:r>
                      <a:endParaRPr lang="en-US" sz="1400">
                        <a:effectLst/>
                        <a:latin typeface="Calibri"/>
                        <a:ea typeface="Calibri"/>
                        <a:cs typeface="Arial"/>
                      </a:endParaRPr>
                    </a:p>
                  </a:txBody>
                  <a:tcPr marL="66715" marR="66715"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rowSpan="3">
                  <a:txBody>
                    <a:bodyPr/>
                    <a:lstStyle/>
                    <a:p>
                      <a:pPr algn="ctr" rtl="1">
                        <a:lnSpc>
                          <a:spcPct val="115000"/>
                        </a:lnSpc>
                        <a:spcAft>
                          <a:spcPts val="0"/>
                        </a:spcAft>
                      </a:pPr>
                      <a:r>
                        <a:rPr lang="fa-IR" sz="1400" dirty="0">
                          <a:effectLst/>
                          <a:latin typeface="Calibri"/>
                          <a:ea typeface="Calibri"/>
                          <a:cs typeface="B Zar"/>
                        </a:rPr>
                        <a:t>شهرستان خدابنده</a:t>
                      </a:r>
                      <a:endParaRPr lang="en-US" sz="1400" dirty="0">
                        <a:effectLst/>
                        <a:latin typeface="Calibri"/>
                        <a:ea typeface="Calibri"/>
                        <a:cs typeface="Arial"/>
                      </a:endParaRPr>
                    </a:p>
                  </a:txBody>
                  <a:tcPr marL="66715" marR="66715"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rtl="1">
                        <a:lnSpc>
                          <a:spcPct val="115000"/>
                        </a:lnSpc>
                        <a:spcAft>
                          <a:spcPts val="0"/>
                        </a:spcAft>
                      </a:pPr>
                      <a:r>
                        <a:rPr lang="fa-IR" sz="1400">
                          <a:effectLst/>
                          <a:latin typeface="Calibri"/>
                          <a:ea typeface="Calibri"/>
                          <a:cs typeface="B Zar"/>
                        </a:rPr>
                        <a:t>روستای خانلر</a:t>
                      </a:r>
                      <a:endParaRPr lang="en-US" sz="1400">
                        <a:effectLst/>
                        <a:latin typeface="Calibri"/>
                        <a:ea typeface="Calibri"/>
                        <a:cs typeface="Arial"/>
                      </a:endParaRPr>
                    </a:p>
                  </a:txBody>
                  <a:tcPr marL="66715" marR="66715"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rtl="1">
                        <a:lnSpc>
                          <a:spcPct val="115000"/>
                        </a:lnSpc>
                        <a:spcAft>
                          <a:spcPts val="0"/>
                        </a:spcAft>
                      </a:pPr>
                      <a:r>
                        <a:rPr lang="fa-IR" sz="1400">
                          <a:effectLst/>
                          <a:latin typeface="Calibri"/>
                          <a:ea typeface="Calibri"/>
                          <a:cs typeface="B Zar"/>
                        </a:rPr>
                        <a:t>145 هکتار</a:t>
                      </a:r>
                      <a:endParaRPr lang="en-US" sz="1400">
                        <a:effectLst/>
                        <a:latin typeface="Calibri"/>
                        <a:ea typeface="Calibri"/>
                        <a:cs typeface="Arial"/>
                      </a:endParaRPr>
                    </a:p>
                  </a:txBody>
                  <a:tcPr marL="66715" marR="66715"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232611">
                <a:tc>
                  <a:txBody>
                    <a:bodyPr/>
                    <a:lstStyle/>
                    <a:p>
                      <a:pPr algn="ctr" rtl="1">
                        <a:lnSpc>
                          <a:spcPct val="115000"/>
                        </a:lnSpc>
                        <a:spcAft>
                          <a:spcPts val="0"/>
                        </a:spcAft>
                      </a:pPr>
                      <a:r>
                        <a:rPr lang="fa-IR" sz="1400">
                          <a:effectLst/>
                          <a:latin typeface="Calibri"/>
                          <a:ea typeface="Calibri"/>
                          <a:cs typeface="B Zar"/>
                        </a:rPr>
                        <a:t>3</a:t>
                      </a:r>
                      <a:endParaRPr lang="en-US" sz="1400">
                        <a:effectLst/>
                        <a:latin typeface="Calibri"/>
                        <a:ea typeface="Calibri"/>
                        <a:cs typeface="Arial"/>
                      </a:endParaRPr>
                    </a:p>
                  </a:txBody>
                  <a:tcPr marL="66715" marR="66715"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vMerge="1">
                  <a:txBody>
                    <a:bodyPr/>
                    <a:lstStyle/>
                    <a:p>
                      <a:pPr rtl="1"/>
                      <a:endParaRPr lang="fa-IR"/>
                    </a:p>
                  </a:txBody>
                  <a:tcPr/>
                </a:tc>
                <a:tc>
                  <a:txBody>
                    <a:bodyPr/>
                    <a:lstStyle/>
                    <a:p>
                      <a:pPr algn="ctr" rtl="1">
                        <a:lnSpc>
                          <a:spcPct val="115000"/>
                        </a:lnSpc>
                        <a:spcAft>
                          <a:spcPts val="0"/>
                        </a:spcAft>
                      </a:pPr>
                      <a:r>
                        <a:rPr lang="fa-IR" sz="1400" dirty="0">
                          <a:effectLst/>
                          <a:latin typeface="Calibri"/>
                          <a:ea typeface="Calibri"/>
                          <a:cs typeface="B Zar"/>
                        </a:rPr>
                        <a:t>روستای خمارک</a:t>
                      </a:r>
                      <a:endParaRPr lang="en-US" sz="1400" dirty="0">
                        <a:effectLst/>
                        <a:latin typeface="Calibri"/>
                        <a:ea typeface="Calibri"/>
                        <a:cs typeface="Arial"/>
                      </a:endParaRPr>
                    </a:p>
                  </a:txBody>
                  <a:tcPr marL="66715" marR="66715"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rtl="1">
                        <a:lnSpc>
                          <a:spcPct val="115000"/>
                        </a:lnSpc>
                        <a:spcAft>
                          <a:spcPts val="0"/>
                        </a:spcAft>
                      </a:pPr>
                      <a:r>
                        <a:rPr lang="fa-IR" sz="1400">
                          <a:effectLst/>
                          <a:latin typeface="Calibri"/>
                          <a:ea typeface="Calibri"/>
                          <a:cs typeface="B Zar"/>
                        </a:rPr>
                        <a:t>52 هکتار</a:t>
                      </a:r>
                      <a:endParaRPr lang="en-US" sz="1400">
                        <a:effectLst/>
                        <a:latin typeface="Calibri"/>
                        <a:ea typeface="Calibri"/>
                        <a:cs typeface="Arial"/>
                      </a:endParaRPr>
                    </a:p>
                  </a:txBody>
                  <a:tcPr marL="66715" marR="66715"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232611">
                <a:tc>
                  <a:txBody>
                    <a:bodyPr/>
                    <a:lstStyle/>
                    <a:p>
                      <a:pPr algn="ctr" rtl="1">
                        <a:lnSpc>
                          <a:spcPct val="115000"/>
                        </a:lnSpc>
                        <a:spcAft>
                          <a:spcPts val="0"/>
                        </a:spcAft>
                      </a:pPr>
                      <a:r>
                        <a:rPr lang="fa-IR" sz="1400">
                          <a:effectLst/>
                          <a:latin typeface="Calibri"/>
                          <a:ea typeface="Calibri"/>
                          <a:cs typeface="B Zar"/>
                        </a:rPr>
                        <a:t>4</a:t>
                      </a:r>
                      <a:endParaRPr lang="en-US" sz="1400">
                        <a:effectLst/>
                        <a:latin typeface="Calibri"/>
                        <a:ea typeface="Calibri"/>
                        <a:cs typeface="Arial"/>
                      </a:endParaRPr>
                    </a:p>
                  </a:txBody>
                  <a:tcPr marL="66715" marR="66715"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vMerge="1">
                  <a:txBody>
                    <a:bodyPr/>
                    <a:lstStyle/>
                    <a:p>
                      <a:pPr rtl="1"/>
                      <a:endParaRPr lang="fa-IR"/>
                    </a:p>
                  </a:txBody>
                  <a:tcPr/>
                </a:tc>
                <a:tc>
                  <a:txBody>
                    <a:bodyPr/>
                    <a:lstStyle/>
                    <a:p>
                      <a:pPr algn="ctr" rtl="1">
                        <a:lnSpc>
                          <a:spcPct val="115000"/>
                        </a:lnSpc>
                        <a:spcAft>
                          <a:spcPts val="0"/>
                        </a:spcAft>
                      </a:pPr>
                      <a:r>
                        <a:rPr lang="fa-IR" sz="1400">
                          <a:effectLst/>
                          <a:latin typeface="Calibri"/>
                          <a:ea typeface="Calibri"/>
                          <a:cs typeface="B Zar"/>
                        </a:rPr>
                        <a:t>روستای قره محمد</a:t>
                      </a:r>
                      <a:endParaRPr lang="en-US" sz="1400">
                        <a:effectLst/>
                        <a:latin typeface="Calibri"/>
                        <a:ea typeface="Calibri"/>
                        <a:cs typeface="Arial"/>
                      </a:endParaRPr>
                    </a:p>
                  </a:txBody>
                  <a:tcPr marL="66715" marR="66715"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rtl="1">
                        <a:lnSpc>
                          <a:spcPct val="115000"/>
                        </a:lnSpc>
                        <a:spcAft>
                          <a:spcPts val="0"/>
                        </a:spcAft>
                      </a:pPr>
                      <a:r>
                        <a:rPr lang="fa-IR" sz="1400">
                          <a:effectLst/>
                          <a:latin typeface="Calibri"/>
                          <a:ea typeface="Calibri"/>
                          <a:cs typeface="B Zar"/>
                        </a:rPr>
                        <a:t>101 هکتار</a:t>
                      </a:r>
                      <a:endParaRPr lang="en-US" sz="1400">
                        <a:effectLst/>
                        <a:latin typeface="Calibri"/>
                        <a:ea typeface="Calibri"/>
                        <a:cs typeface="Arial"/>
                      </a:endParaRPr>
                    </a:p>
                  </a:txBody>
                  <a:tcPr marL="66715" marR="66715"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232611">
                <a:tc>
                  <a:txBody>
                    <a:bodyPr/>
                    <a:lstStyle/>
                    <a:p>
                      <a:pPr algn="ctr" rtl="1">
                        <a:lnSpc>
                          <a:spcPct val="115000"/>
                        </a:lnSpc>
                        <a:spcAft>
                          <a:spcPts val="0"/>
                        </a:spcAft>
                      </a:pPr>
                      <a:r>
                        <a:rPr lang="fa-IR" sz="1400" dirty="0">
                          <a:effectLst/>
                          <a:latin typeface="Calibri"/>
                          <a:ea typeface="Calibri"/>
                          <a:cs typeface="B Zar"/>
                        </a:rPr>
                        <a:t>5</a:t>
                      </a:r>
                      <a:endParaRPr lang="en-US" sz="1400" dirty="0">
                        <a:effectLst/>
                        <a:latin typeface="Calibri"/>
                        <a:ea typeface="Calibri"/>
                        <a:cs typeface="Arial"/>
                      </a:endParaRPr>
                    </a:p>
                  </a:txBody>
                  <a:tcPr marL="66715" marR="66715"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rowSpan="3">
                  <a:txBody>
                    <a:bodyPr/>
                    <a:lstStyle/>
                    <a:p>
                      <a:pPr algn="ctr" rtl="1">
                        <a:lnSpc>
                          <a:spcPct val="115000"/>
                        </a:lnSpc>
                        <a:spcAft>
                          <a:spcPts val="0"/>
                        </a:spcAft>
                      </a:pPr>
                      <a:r>
                        <a:rPr lang="fa-IR" sz="1400" dirty="0">
                          <a:effectLst/>
                          <a:latin typeface="Calibri"/>
                          <a:ea typeface="Calibri"/>
                          <a:cs typeface="B Zar"/>
                        </a:rPr>
                        <a:t>شهرستان زنجان</a:t>
                      </a:r>
                      <a:endParaRPr lang="en-US" sz="1400" dirty="0">
                        <a:effectLst/>
                        <a:latin typeface="Calibri"/>
                        <a:ea typeface="Calibri"/>
                        <a:cs typeface="Arial"/>
                      </a:endParaRPr>
                    </a:p>
                  </a:txBody>
                  <a:tcPr marL="66715" marR="66715"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rtl="1">
                        <a:lnSpc>
                          <a:spcPct val="115000"/>
                        </a:lnSpc>
                        <a:spcAft>
                          <a:spcPts val="0"/>
                        </a:spcAft>
                      </a:pPr>
                      <a:r>
                        <a:rPr lang="fa-IR" sz="1400">
                          <a:effectLst/>
                          <a:latin typeface="Calibri"/>
                          <a:ea typeface="Calibri"/>
                          <a:cs typeface="B Zar"/>
                        </a:rPr>
                        <a:t>روستای ایده لو</a:t>
                      </a:r>
                      <a:endParaRPr lang="en-US" sz="1400">
                        <a:effectLst/>
                        <a:latin typeface="Calibri"/>
                        <a:ea typeface="Calibri"/>
                        <a:cs typeface="Arial"/>
                      </a:endParaRPr>
                    </a:p>
                  </a:txBody>
                  <a:tcPr marL="66715" marR="66715"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rtl="1">
                        <a:lnSpc>
                          <a:spcPct val="115000"/>
                        </a:lnSpc>
                        <a:spcAft>
                          <a:spcPts val="0"/>
                        </a:spcAft>
                      </a:pPr>
                      <a:r>
                        <a:rPr lang="fa-IR" sz="1400">
                          <a:effectLst/>
                          <a:latin typeface="Calibri"/>
                          <a:ea typeface="Calibri"/>
                          <a:cs typeface="B Zar"/>
                        </a:rPr>
                        <a:t>143 هکتار</a:t>
                      </a:r>
                      <a:endParaRPr lang="en-US" sz="1400">
                        <a:effectLst/>
                        <a:latin typeface="Calibri"/>
                        <a:ea typeface="Calibri"/>
                        <a:cs typeface="Arial"/>
                      </a:endParaRPr>
                    </a:p>
                  </a:txBody>
                  <a:tcPr marL="66715" marR="66715"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232611">
                <a:tc>
                  <a:txBody>
                    <a:bodyPr/>
                    <a:lstStyle/>
                    <a:p>
                      <a:pPr algn="ctr" rtl="1">
                        <a:lnSpc>
                          <a:spcPct val="115000"/>
                        </a:lnSpc>
                        <a:spcAft>
                          <a:spcPts val="0"/>
                        </a:spcAft>
                      </a:pPr>
                      <a:r>
                        <a:rPr lang="fa-IR" sz="1400" dirty="0">
                          <a:effectLst/>
                          <a:latin typeface="Calibri"/>
                          <a:ea typeface="Calibri"/>
                          <a:cs typeface="B Zar"/>
                        </a:rPr>
                        <a:t>6</a:t>
                      </a:r>
                      <a:endParaRPr lang="en-US" sz="1400" dirty="0">
                        <a:effectLst/>
                        <a:latin typeface="Calibri"/>
                        <a:ea typeface="Calibri"/>
                        <a:cs typeface="Arial"/>
                      </a:endParaRPr>
                    </a:p>
                  </a:txBody>
                  <a:tcPr marL="66715" marR="66715"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vMerge="1">
                  <a:txBody>
                    <a:bodyPr/>
                    <a:lstStyle/>
                    <a:p>
                      <a:pPr rtl="1"/>
                      <a:endParaRPr lang="fa-IR"/>
                    </a:p>
                  </a:txBody>
                  <a:tcPr/>
                </a:tc>
                <a:tc>
                  <a:txBody>
                    <a:bodyPr/>
                    <a:lstStyle/>
                    <a:p>
                      <a:pPr algn="ctr" rtl="1">
                        <a:lnSpc>
                          <a:spcPct val="115000"/>
                        </a:lnSpc>
                        <a:spcAft>
                          <a:spcPts val="0"/>
                        </a:spcAft>
                      </a:pPr>
                      <a:r>
                        <a:rPr lang="fa-IR" sz="1400">
                          <a:effectLst/>
                          <a:latin typeface="Calibri"/>
                          <a:ea typeface="Calibri"/>
                          <a:cs typeface="B Zar"/>
                        </a:rPr>
                        <a:t>روستای چاور</a:t>
                      </a:r>
                      <a:endParaRPr lang="en-US" sz="1400">
                        <a:effectLst/>
                        <a:latin typeface="Calibri"/>
                        <a:ea typeface="Calibri"/>
                        <a:cs typeface="Arial"/>
                      </a:endParaRPr>
                    </a:p>
                  </a:txBody>
                  <a:tcPr marL="66715" marR="66715"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rtl="1">
                        <a:lnSpc>
                          <a:spcPct val="115000"/>
                        </a:lnSpc>
                        <a:spcAft>
                          <a:spcPts val="0"/>
                        </a:spcAft>
                      </a:pPr>
                      <a:r>
                        <a:rPr lang="fa-IR" sz="1400">
                          <a:effectLst/>
                          <a:latin typeface="Calibri"/>
                          <a:ea typeface="Calibri"/>
                          <a:cs typeface="B Zar"/>
                        </a:rPr>
                        <a:t>320 هکتار</a:t>
                      </a:r>
                      <a:endParaRPr lang="en-US" sz="1400">
                        <a:effectLst/>
                        <a:latin typeface="Calibri"/>
                        <a:ea typeface="Calibri"/>
                        <a:cs typeface="Arial"/>
                      </a:endParaRPr>
                    </a:p>
                  </a:txBody>
                  <a:tcPr marL="66715" marR="66715"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232611">
                <a:tc>
                  <a:txBody>
                    <a:bodyPr/>
                    <a:lstStyle/>
                    <a:p>
                      <a:pPr algn="ctr" rtl="1">
                        <a:lnSpc>
                          <a:spcPct val="115000"/>
                        </a:lnSpc>
                        <a:spcAft>
                          <a:spcPts val="0"/>
                        </a:spcAft>
                      </a:pPr>
                      <a:r>
                        <a:rPr lang="fa-IR" sz="1400" dirty="0">
                          <a:effectLst/>
                          <a:latin typeface="Calibri"/>
                          <a:ea typeface="Calibri"/>
                          <a:cs typeface="B Zar"/>
                        </a:rPr>
                        <a:t>7</a:t>
                      </a:r>
                      <a:endParaRPr lang="en-US" sz="1400" dirty="0">
                        <a:effectLst/>
                        <a:latin typeface="Calibri"/>
                        <a:ea typeface="Calibri"/>
                        <a:cs typeface="Arial"/>
                      </a:endParaRPr>
                    </a:p>
                  </a:txBody>
                  <a:tcPr marL="66715" marR="66715"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vMerge="1">
                  <a:txBody>
                    <a:bodyPr/>
                    <a:lstStyle/>
                    <a:p>
                      <a:pPr rtl="1"/>
                      <a:endParaRPr lang="fa-IR"/>
                    </a:p>
                  </a:txBody>
                  <a:tcPr/>
                </a:tc>
                <a:tc>
                  <a:txBody>
                    <a:bodyPr/>
                    <a:lstStyle/>
                    <a:p>
                      <a:pPr algn="ctr" rtl="1">
                        <a:lnSpc>
                          <a:spcPct val="115000"/>
                        </a:lnSpc>
                        <a:spcAft>
                          <a:spcPts val="0"/>
                        </a:spcAft>
                      </a:pPr>
                      <a:r>
                        <a:rPr lang="fa-IR" sz="1400">
                          <a:effectLst/>
                          <a:latin typeface="Calibri"/>
                          <a:ea typeface="Calibri"/>
                          <a:cs typeface="B Zar"/>
                        </a:rPr>
                        <a:t>روستای سردهات جعفری</a:t>
                      </a:r>
                      <a:endParaRPr lang="en-US" sz="1400">
                        <a:effectLst/>
                        <a:latin typeface="Calibri"/>
                        <a:ea typeface="Calibri"/>
                        <a:cs typeface="Arial"/>
                      </a:endParaRPr>
                    </a:p>
                  </a:txBody>
                  <a:tcPr marL="66715" marR="66715"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rtl="1">
                        <a:lnSpc>
                          <a:spcPct val="115000"/>
                        </a:lnSpc>
                        <a:spcAft>
                          <a:spcPts val="0"/>
                        </a:spcAft>
                      </a:pPr>
                      <a:r>
                        <a:rPr lang="fa-IR" sz="1400">
                          <a:effectLst/>
                          <a:latin typeface="Calibri"/>
                          <a:ea typeface="Calibri"/>
                          <a:cs typeface="B Zar"/>
                        </a:rPr>
                        <a:t>63 هکتار</a:t>
                      </a:r>
                      <a:endParaRPr lang="en-US" sz="1400">
                        <a:effectLst/>
                        <a:latin typeface="Calibri"/>
                        <a:ea typeface="Calibri"/>
                        <a:cs typeface="Arial"/>
                      </a:endParaRPr>
                    </a:p>
                  </a:txBody>
                  <a:tcPr marL="66715" marR="66715"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232611">
                <a:tc>
                  <a:txBody>
                    <a:bodyPr/>
                    <a:lstStyle/>
                    <a:p>
                      <a:pPr algn="ctr" rtl="1">
                        <a:lnSpc>
                          <a:spcPct val="115000"/>
                        </a:lnSpc>
                        <a:spcAft>
                          <a:spcPts val="0"/>
                        </a:spcAft>
                      </a:pPr>
                      <a:r>
                        <a:rPr lang="fa-IR" sz="1400" dirty="0">
                          <a:effectLst/>
                          <a:latin typeface="Calibri"/>
                          <a:ea typeface="Calibri"/>
                          <a:cs typeface="B Zar"/>
                        </a:rPr>
                        <a:t>8</a:t>
                      </a:r>
                      <a:endParaRPr lang="en-US" sz="1400" dirty="0">
                        <a:effectLst/>
                        <a:latin typeface="Calibri"/>
                        <a:ea typeface="Calibri"/>
                        <a:cs typeface="Arial"/>
                      </a:endParaRPr>
                    </a:p>
                  </a:txBody>
                  <a:tcPr marL="66715" marR="66715"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rowSpan="6">
                  <a:txBody>
                    <a:bodyPr/>
                    <a:lstStyle/>
                    <a:p>
                      <a:pPr algn="ctr" rtl="1">
                        <a:lnSpc>
                          <a:spcPct val="115000"/>
                        </a:lnSpc>
                        <a:spcAft>
                          <a:spcPts val="0"/>
                        </a:spcAft>
                      </a:pPr>
                      <a:r>
                        <a:rPr lang="fa-IR" sz="1400" dirty="0">
                          <a:effectLst/>
                          <a:latin typeface="Calibri"/>
                          <a:ea typeface="Calibri"/>
                          <a:cs typeface="B Zar"/>
                        </a:rPr>
                        <a:t>شهرستان ابهر</a:t>
                      </a:r>
                      <a:endParaRPr lang="en-US" sz="1400" dirty="0">
                        <a:effectLst/>
                        <a:latin typeface="Calibri"/>
                        <a:ea typeface="Calibri"/>
                        <a:cs typeface="Arial"/>
                      </a:endParaRPr>
                    </a:p>
                  </a:txBody>
                  <a:tcPr marL="66715" marR="66715"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rtl="1">
                        <a:lnSpc>
                          <a:spcPct val="115000"/>
                        </a:lnSpc>
                        <a:spcAft>
                          <a:spcPts val="0"/>
                        </a:spcAft>
                      </a:pPr>
                      <a:r>
                        <a:rPr lang="fa-IR" sz="1400">
                          <a:effectLst/>
                          <a:latin typeface="Calibri"/>
                          <a:ea typeface="Calibri"/>
                          <a:cs typeface="B Zar"/>
                        </a:rPr>
                        <a:t>روستای قره تپه</a:t>
                      </a:r>
                      <a:endParaRPr lang="en-US" sz="1400">
                        <a:effectLst/>
                        <a:latin typeface="Calibri"/>
                        <a:ea typeface="Calibri"/>
                        <a:cs typeface="Arial"/>
                      </a:endParaRPr>
                    </a:p>
                  </a:txBody>
                  <a:tcPr marL="66715" marR="66715"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rtl="1">
                        <a:lnSpc>
                          <a:spcPct val="115000"/>
                        </a:lnSpc>
                        <a:spcAft>
                          <a:spcPts val="0"/>
                        </a:spcAft>
                      </a:pPr>
                      <a:r>
                        <a:rPr lang="fa-IR" sz="1400">
                          <a:effectLst/>
                          <a:latin typeface="Calibri"/>
                          <a:ea typeface="Calibri"/>
                          <a:cs typeface="B Zar"/>
                        </a:rPr>
                        <a:t>30.6 هکتار</a:t>
                      </a:r>
                      <a:endParaRPr lang="en-US" sz="1400">
                        <a:effectLst/>
                        <a:latin typeface="Calibri"/>
                        <a:ea typeface="Calibri"/>
                        <a:cs typeface="Arial"/>
                      </a:endParaRPr>
                    </a:p>
                  </a:txBody>
                  <a:tcPr marL="66715" marR="66715"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232611">
                <a:tc>
                  <a:txBody>
                    <a:bodyPr/>
                    <a:lstStyle/>
                    <a:p>
                      <a:pPr algn="ctr" rtl="1">
                        <a:lnSpc>
                          <a:spcPct val="115000"/>
                        </a:lnSpc>
                        <a:spcAft>
                          <a:spcPts val="0"/>
                        </a:spcAft>
                      </a:pPr>
                      <a:r>
                        <a:rPr lang="fa-IR" sz="1400" dirty="0">
                          <a:effectLst/>
                          <a:latin typeface="Calibri"/>
                          <a:ea typeface="Calibri"/>
                          <a:cs typeface="B Zar"/>
                        </a:rPr>
                        <a:t>9</a:t>
                      </a:r>
                      <a:endParaRPr lang="en-US" sz="1400" dirty="0">
                        <a:effectLst/>
                        <a:latin typeface="Calibri"/>
                        <a:ea typeface="Calibri"/>
                        <a:cs typeface="Arial"/>
                      </a:endParaRPr>
                    </a:p>
                  </a:txBody>
                  <a:tcPr marL="66715" marR="66715"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vMerge="1">
                  <a:txBody>
                    <a:bodyPr/>
                    <a:lstStyle/>
                    <a:p>
                      <a:pPr rtl="1"/>
                      <a:endParaRPr lang="fa-IR"/>
                    </a:p>
                  </a:txBody>
                  <a:tcPr/>
                </a:tc>
                <a:tc>
                  <a:txBody>
                    <a:bodyPr/>
                    <a:lstStyle/>
                    <a:p>
                      <a:pPr algn="ctr" rtl="1">
                        <a:lnSpc>
                          <a:spcPct val="115000"/>
                        </a:lnSpc>
                        <a:spcAft>
                          <a:spcPts val="0"/>
                        </a:spcAft>
                      </a:pPr>
                      <a:r>
                        <a:rPr lang="fa-IR" sz="1400">
                          <a:effectLst/>
                          <a:latin typeface="Calibri"/>
                          <a:ea typeface="Calibri"/>
                          <a:cs typeface="B Zar"/>
                        </a:rPr>
                        <a:t>روستای قره بلاغ</a:t>
                      </a:r>
                      <a:endParaRPr lang="en-US" sz="1400">
                        <a:effectLst/>
                        <a:latin typeface="Calibri"/>
                        <a:ea typeface="Calibri"/>
                        <a:cs typeface="Arial"/>
                      </a:endParaRPr>
                    </a:p>
                  </a:txBody>
                  <a:tcPr marL="66715" marR="66715"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rtl="1">
                        <a:lnSpc>
                          <a:spcPct val="115000"/>
                        </a:lnSpc>
                        <a:spcAft>
                          <a:spcPts val="0"/>
                        </a:spcAft>
                      </a:pPr>
                      <a:r>
                        <a:rPr lang="fa-IR" sz="1400">
                          <a:effectLst/>
                          <a:latin typeface="Calibri"/>
                          <a:ea typeface="Calibri"/>
                          <a:cs typeface="B Zar"/>
                        </a:rPr>
                        <a:t>22.2 هکتار</a:t>
                      </a:r>
                      <a:endParaRPr lang="en-US" sz="1400">
                        <a:effectLst/>
                        <a:latin typeface="Calibri"/>
                        <a:ea typeface="Calibri"/>
                        <a:cs typeface="Arial"/>
                      </a:endParaRPr>
                    </a:p>
                  </a:txBody>
                  <a:tcPr marL="66715" marR="66715"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232611">
                <a:tc>
                  <a:txBody>
                    <a:bodyPr/>
                    <a:lstStyle/>
                    <a:p>
                      <a:pPr algn="ctr" rtl="1">
                        <a:lnSpc>
                          <a:spcPct val="115000"/>
                        </a:lnSpc>
                        <a:spcAft>
                          <a:spcPts val="0"/>
                        </a:spcAft>
                      </a:pPr>
                      <a:r>
                        <a:rPr lang="fa-IR" sz="1400" dirty="0">
                          <a:effectLst/>
                          <a:latin typeface="Calibri"/>
                          <a:ea typeface="Calibri"/>
                          <a:cs typeface="B Zar"/>
                        </a:rPr>
                        <a:t>10</a:t>
                      </a:r>
                      <a:endParaRPr lang="en-US" sz="1400" dirty="0">
                        <a:effectLst/>
                        <a:latin typeface="Calibri"/>
                        <a:ea typeface="Calibri"/>
                        <a:cs typeface="Arial"/>
                      </a:endParaRPr>
                    </a:p>
                  </a:txBody>
                  <a:tcPr marL="66715" marR="66715"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vMerge="1">
                  <a:txBody>
                    <a:bodyPr/>
                    <a:lstStyle/>
                    <a:p>
                      <a:pPr rtl="1"/>
                      <a:endParaRPr lang="fa-IR"/>
                    </a:p>
                  </a:txBody>
                  <a:tcPr/>
                </a:tc>
                <a:tc>
                  <a:txBody>
                    <a:bodyPr/>
                    <a:lstStyle/>
                    <a:p>
                      <a:pPr algn="ctr" rtl="1">
                        <a:lnSpc>
                          <a:spcPct val="115000"/>
                        </a:lnSpc>
                        <a:spcAft>
                          <a:spcPts val="0"/>
                        </a:spcAft>
                      </a:pPr>
                      <a:r>
                        <a:rPr lang="fa-IR" sz="1400">
                          <a:effectLst/>
                          <a:latin typeface="Calibri"/>
                          <a:ea typeface="Calibri"/>
                          <a:cs typeface="B Zar"/>
                        </a:rPr>
                        <a:t>روستای آقا قناتی</a:t>
                      </a:r>
                      <a:endParaRPr lang="en-US" sz="1400">
                        <a:effectLst/>
                        <a:latin typeface="Calibri"/>
                        <a:ea typeface="Calibri"/>
                        <a:cs typeface="Arial"/>
                      </a:endParaRPr>
                    </a:p>
                  </a:txBody>
                  <a:tcPr marL="66715" marR="66715"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rtl="1">
                        <a:lnSpc>
                          <a:spcPct val="115000"/>
                        </a:lnSpc>
                        <a:spcAft>
                          <a:spcPts val="0"/>
                        </a:spcAft>
                      </a:pPr>
                      <a:r>
                        <a:rPr lang="fa-IR" sz="1400">
                          <a:effectLst/>
                          <a:latin typeface="Calibri"/>
                          <a:ea typeface="Calibri"/>
                          <a:cs typeface="B Zar"/>
                        </a:rPr>
                        <a:t>12.3 هکتار</a:t>
                      </a:r>
                      <a:endParaRPr lang="en-US" sz="1400">
                        <a:effectLst/>
                        <a:latin typeface="Calibri"/>
                        <a:ea typeface="Calibri"/>
                        <a:cs typeface="Arial"/>
                      </a:endParaRPr>
                    </a:p>
                  </a:txBody>
                  <a:tcPr marL="66715" marR="66715"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232611">
                <a:tc>
                  <a:txBody>
                    <a:bodyPr/>
                    <a:lstStyle/>
                    <a:p>
                      <a:pPr algn="ctr" rtl="1">
                        <a:lnSpc>
                          <a:spcPct val="115000"/>
                        </a:lnSpc>
                        <a:spcAft>
                          <a:spcPts val="0"/>
                        </a:spcAft>
                      </a:pPr>
                      <a:r>
                        <a:rPr lang="fa-IR" sz="1400" dirty="0">
                          <a:effectLst/>
                          <a:latin typeface="Calibri"/>
                          <a:ea typeface="Calibri"/>
                          <a:cs typeface="B Zar"/>
                        </a:rPr>
                        <a:t>11</a:t>
                      </a:r>
                      <a:endParaRPr lang="en-US" sz="1400" dirty="0">
                        <a:effectLst/>
                        <a:latin typeface="Calibri"/>
                        <a:ea typeface="Calibri"/>
                        <a:cs typeface="Arial"/>
                      </a:endParaRPr>
                    </a:p>
                  </a:txBody>
                  <a:tcPr marL="66715" marR="66715"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vMerge="1">
                  <a:txBody>
                    <a:bodyPr/>
                    <a:lstStyle/>
                    <a:p>
                      <a:pPr rtl="1"/>
                      <a:endParaRPr lang="fa-IR"/>
                    </a:p>
                  </a:txBody>
                  <a:tcPr/>
                </a:tc>
                <a:tc>
                  <a:txBody>
                    <a:bodyPr/>
                    <a:lstStyle/>
                    <a:p>
                      <a:pPr algn="ctr" rtl="1">
                        <a:lnSpc>
                          <a:spcPct val="115000"/>
                        </a:lnSpc>
                        <a:spcAft>
                          <a:spcPts val="0"/>
                        </a:spcAft>
                      </a:pPr>
                      <a:r>
                        <a:rPr lang="fa-IR" sz="1400">
                          <a:effectLst/>
                          <a:latin typeface="Calibri"/>
                          <a:ea typeface="Calibri"/>
                          <a:cs typeface="B Zar"/>
                        </a:rPr>
                        <a:t>روستای ازناب</a:t>
                      </a:r>
                      <a:endParaRPr lang="en-US" sz="1400">
                        <a:effectLst/>
                        <a:latin typeface="Calibri"/>
                        <a:ea typeface="Calibri"/>
                        <a:cs typeface="Arial"/>
                      </a:endParaRPr>
                    </a:p>
                  </a:txBody>
                  <a:tcPr marL="66715" marR="66715"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rtl="1">
                        <a:lnSpc>
                          <a:spcPct val="115000"/>
                        </a:lnSpc>
                        <a:spcAft>
                          <a:spcPts val="0"/>
                        </a:spcAft>
                      </a:pPr>
                      <a:r>
                        <a:rPr lang="fa-IR" sz="1400">
                          <a:effectLst/>
                          <a:latin typeface="Calibri"/>
                          <a:ea typeface="Calibri"/>
                          <a:cs typeface="B Zar"/>
                        </a:rPr>
                        <a:t>82.5 هکتار</a:t>
                      </a:r>
                      <a:endParaRPr lang="en-US" sz="1400">
                        <a:effectLst/>
                        <a:latin typeface="Calibri"/>
                        <a:ea typeface="Calibri"/>
                        <a:cs typeface="Arial"/>
                      </a:endParaRPr>
                    </a:p>
                  </a:txBody>
                  <a:tcPr marL="66715" marR="66715"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232611">
                <a:tc>
                  <a:txBody>
                    <a:bodyPr/>
                    <a:lstStyle/>
                    <a:p>
                      <a:pPr algn="ctr" rtl="1">
                        <a:lnSpc>
                          <a:spcPct val="115000"/>
                        </a:lnSpc>
                        <a:spcAft>
                          <a:spcPts val="0"/>
                        </a:spcAft>
                      </a:pPr>
                      <a:r>
                        <a:rPr lang="fa-IR" sz="1400" dirty="0">
                          <a:effectLst/>
                          <a:latin typeface="Calibri"/>
                          <a:ea typeface="Calibri"/>
                          <a:cs typeface="B Zar"/>
                        </a:rPr>
                        <a:t>12</a:t>
                      </a:r>
                      <a:endParaRPr lang="en-US" sz="1400" dirty="0">
                        <a:effectLst/>
                        <a:latin typeface="Calibri"/>
                        <a:ea typeface="Calibri"/>
                        <a:cs typeface="Arial"/>
                      </a:endParaRPr>
                    </a:p>
                  </a:txBody>
                  <a:tcPr marL="66715" marR="66715"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vMerge="1">
                  <a:txBody>
                    <a:bodyPr/>
                    <a:lstStyle/>
                    <a:p>
                      <a:pPr rtl="1"/>
                      <a:endParaRPr lang="fa-IR"/>
                    </a:p>
                  </a:txBody>
                  <a:tcPr/>
                </a:tc>
                <a:tc>
                  <a:txBody>
                    <a:bodyPr/>
                    <a:lstStyle/>
                    <a:p>
                      <a:pPr algn="ctr" rtl="1">
                        <a:lnSpc>
                          <a:spcPct val="115000"/>
                        </a:lnSpc>
                        <a:spcAft>
                          <a:spcPts val="0"/>
                        </a:spcAft>
                      </a:pPr>
                      <a:r>
                        <a:rPr lang="fa-IR" sz="1400">
                          <a:effectLst/>
                          <a:latin typeface="Calibri"/>
                          <a:ea typeface="Calibri"/>
                          <a:cs typeface="B Zar"/>
                        </a:rPr>
                        <a:t>روستای درسجین</a:t>
                      </a:r>
                      <a:endParaRPr lang="en-US" sz="1400">
                        <a:effectLst/>
                        <a:latin typeface="Calibri"/>
                        <a:ea typeface="Calibri"/>
                        <a:cs typeface="Arial"/>
                      </a:endParaRPr>
                    </a:p>
                  </a:txBody>
                  <a:tcPr marL="66715" marR="66715"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rtl="1">
                        <a:lnSpc>
                          <a:spcPct val="115000"/>
                        </a:lnSpc>
                        <a:spcAft>
                          <a:spcPts val="0"/>
                        </a:spcAft>
                      </a:pPr>
                      <a:r>
                        <a:rPr lang="fa-IR" sz="1400">
                          <a:effectLst/>
                          <a:latin typeface="Calibri"/>
                          <a:ea typeface="Calibri"/>
                          <a:cs typeface="B Zar"/>
                        </a:rPr>
                        <a:t>58.3 هکتار</a:t>
                      </a:r>
                      <a:endParaRPr lang="en-US" sz="1400">
                        <a:effectLst/>
                        <a:latin typeface="Calibri"/>
                        <a:ea typeface="Calibri"/>
                        <a:cs typeface="Arial"/>
                      </a:endParaRPr>
                    </a:p>
                  </a:txBody>
                  <a:tcPr marL="66715" marR="66715"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232611">
                <a:tc>
                  <a:txBody>
                    <a:bodyPr/>
                    <a:lstStyle/>
                    <a:p>
                      <a:pPr algn="ctr" rtl="1">
                        <a:lnSpc>
                          <a:spcPct val="115000"/>
                        </a:lnSpc>
                        <a:spcAft>
                          <a:spcPts val="0"/>
                        </a:spcAft>
                      </a:pPr>
                      <a:r>
                        <a:rPr lang="fa-IR" sz="1400" dirty="0">
                          <a:effectLst/>
                          <a:latin typeface="Calibri"/>
                          <a:ea typeface="Calibri"/>
                          <a:cs typeface="B Zar"/>
                        </a:rPr>
                        <a:t>13</a:t>
                      </a:r>
                      <a:endParaRPr lang="en-US" sz="1400" dirty="0">
                        <a:effectLst/>
                        <a:latin typeface="Calibri"/>
                        <a:ea typeface="Calibri"/>
                        <a:cs typeface="Arial"/>
                      </a:endParaRPr>
                    </a:p>
                  </a:txBody>
                  <a:tcPr marL="66715" marR="66715"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vMerge="1">
                  <a:txBody>
                    <a:bodyPr/>
                    <a:lstStyle/>
                    <a:p>
                      <a:pPr rtl="1"/>
                      <a:endParaRPr lang="fa-IR"/>
                    </a:p>
                  </a:txBody>
                  <a:tcPr/>
                </a:tc>
                <a:tc>
                  <a:txBody>
                    <a:bodyPr/>
                    <a:lstStyle/>
                    <a:p>
                      <a:pPr algn="ctr" rtl="1">
                        <a:lnSpc>
                          <a:spcPct val="115000"/>
                        </a:lnSpc>
                        <a:spcAft>
                          <a:spcPts val="0"/>
                        </a:spcAft>
                      </a:pPr>
                      <a:r>
                        <a:rPr lang="fa-IR" sz="1400">
                          <a:effectLst/>
                          <a:latin typeface="Calibri"/>
                          <a:ea typeface="Calibri"/>
                          <a:cs typeface="B Zar"/>
                        </a:rPr>
                        <a:t>روستای توده بین</a:t>
                      </a:r>
                      <a:endParaRPr lang="en-US" sz="1400">
                        <a:effectLst/>
                        <a:latin typeface="Calibri"/>
                        <a:ea typeface="Calibri"/>
                        <a:cs typeface="Arial"/>
                      </a:endParaRPr>
                    </a:p>
                  </a:txBody>
                  <a:tcPr marL="66715" marR="66715"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rtl="1">
                        <a:lnSpc>
                          <a:spcPct val="115000"/>
                        </a:lnSpc>
                        <a:spcAft>
                          <a:spcPts val="0"/>
                        </a:spcAft>
                      </a:pPr>
                      <a:r>
                        <a:rPr lang="fa-IR" sz="1400">
                          <a:effectLst/>
                          <a:latin typeface="Calibri"/>
                          <a:ea typeface="Calibri"/>
                          <a:cs typeface="B Zar"/>
                        </a:rPr>
                        <a:t>68 هکتار</a:t>
                      </a:r>
                      <a:endParaRPr lang="en-US" sz="1400">
                        <a:effectLst/>
                        <a:latin typeface="Calibri"/>
                        <a:ea typeface="Calibri"/>
                        <a:cs typeface="Arial"/>
                      </a:endParaRPr>
                    </a:p>
                  </a:txBody>
                  <a:tcPr marL="66715" marR="66715"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232611">
                <a:tc>
                  <a:txBody>
                    <a:bodyPr/>
                    <a:lstStyle/>
                    <a:p>
                      <a:pPr algn="ctr" rtl="1">
                        <a:lnSpc>
                          <a:spcPct val="115000"/>
                        </a:lnSpc>
                        <a:spcAft>
                          <a:spcPts val="0"/>
                        </a:spcAft>
                      </a:pPr>
                      <a:r>
                        <a:rPr lang="fa-IR" sz="1400">
                          <a:effectLst/>
                          <a:latin typeface="Calibri"/>
                          <a:ea typeface="Calibri"/>
                          <a:cs typeface="B Zar"/>
                        </a:rPr>
                        <a:t>14</a:t>
                      </a:r>
                      <a:endParaRPr lang="en-US" sz="1400">
                        <a:effectLst/>
                        <a:latin typeface="Calibri"/>
                        <a:ea typeface="Calibri"/>
                        <a:cs typeface="Arial"/>
                      </a:endParaRPr>
                    </a:p>
                  </a:txBody>
                  <a:tcPr marL="66715" marR="66715"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rowSpan="2">
                  <a:txBody>
                    <a:bodyPr/>
                    <a:lstStyle/>
                    <a:p>
                      <a:pPr algn="ctr" rtl="1">
                        <a:lnSpc>
                          <a:spcPct val="115000"/>
                        </a:lnSpc>
                        <a:spcAft>
                          <a:spcPts val="0"/>
                        </a:spcAft>
                      </a:pPr>
                      <a:r>
                        <a:rPr lang="fa-IR" sz="1400" dirty="0">
                          <a:effectLst/>
                          <a:latin typeface="Calibri"/>
                          <a:ea typeface="Calibri"/>
                          <a:cs typeface="B Zar"/>
                        </a:rPr>
                        <a:t>شهرستان سلطانیه</a:t>
                      </a:r>
                      <a:endParaRPr lang="en-US" sz="1400" dirty="0">
                        <a:effectLst/>
                        <a:latin typeface="Calibri"/>
                        <a:ea typeface="Calibri"/>
                        <a:cs typeface="Arial"/>
                      </a:endParaRPr>
                    </a:p>
                  </a:txBody>
                  <a:tcPr marL="66715" marR="66715"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rtl="1">
                        <a:lnSpc>
                          <a:spcPct val="115000"/>
                        </a:lnSpc>
                        <a:spcAft>
                          <a:spcPts val="0"/>
                        </a:spcAft>
                      </a:pPr>
                      <a:r>
                        <a:rPr lang="fa-IR" sz="1400">
                          <a:effectLst/>
                          <a:latin typeface="Calibri"/>
                          <a:ea typeface="Calibri"/>
                          <a:cs typeface="B Zar"/>
                        </a:rPr>
                        <a:t>روستای چیدرق</a:t>
                      </a:r>
                      <a:endParaRPr lang="en-US" sz="1400">
                        <a:effectLst/>
                        <a:latin typeface="Calibri"/>
                        <a:ea typeface="Calibri"/>
                        <a:cs typeface="Arial"/>
                      </a:endParaRPr>
                    </a:p>
                  </a:txBody>
                  <a:tcPr marL="66715" marR="66715"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rtl="1">
                        <a:lnSpc>
                          <a:spcPct val="115000"/>
                        </a:lnSpc>
                        <a:spcAft>
                          <a:spcPts val="0"/>
                        </a:spcAft>
                      </a:pPr>
                      <a:r>
                        <a:rPr lang="fa-IR" sz="1400">
                          <a:effectLst/>
                          <a:latin typeface="Calibri"/>
                          <a:ea typeface="Calibri"/>
                          <a:cs typeface="B Zar"/>
                        </a:rPr>
                        <a:t>25 هکتار</a:t>
                      </a:r>
                      <a:endParaRPr lang="en-US" sz="1400">
                        <a:effectLst/>
                        <a:latin typeface="Calibri"/>
                        <a:ea typeface="Calibri"/>
                        <a:cs typeface="Arial"/>
                      </a:endParaRPr>
                    </a:p>
                  </a:txBody>
                  <a:tcPr marL="66715" marR="66715"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232611">
                <a:tc>
                  <a:txBody>
                    <a:bodyPr/>
                    <a:lstStyle/>
                    <a:p>
                      <a:pPr algn="ctr" rtl="1">
                        <a:lnSpc>
                          <a:spcPct val="115000"/>
                        </a:lnSpc>
                        <a:spcAft>
                          <a:spcPts val="0"/>
                        </a:spcAft>
                      </a:pPr>
                      <a:r>
                        <a:rPr lang="fa-IR" sz="1400">
                          <a:effectLst/>
                          <a:latin typeface="Calibri"/>
                          <a:ea typeface="Calibri"/>
                          <a:cs typeface="B Zar"/>
                        </a:rPr>
                        <a:t>15</a:t>
                      </a:r>
                      <a:endParaRPr lang="en-US" sz="1400">
                        <a:effectLst/>
                        <a:latin typeface="Calibri"/>
                        <a:ea typeface="Calibri"/>
                        <a:cs typeface="Arial"/>
                      </a:endParaRPr>
                    </a:p>
                  </a:txBody>
                  <a:tcPr marL="66715" marR="66715"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vMerge="1">
                  <a:txBody>
                    <a:bodyPr/>
                    <a:lstStyle/>
                    <a:p>
                      <a:pPr rtl="1"/>
                      <a:endParaRPr lang="fa-IR"/>
                    </a:p>
                  </a:txBody>
                  <a:tcPr/>
                </a:tc>
                <a:tc>
                  <a:txBody>
                    <a:bodyPr/>
                    <a:lstStyle/>
                    <a:p>
                      <a:pPr algn="ctr" rtl="1">
                        <a:lnSpc>
                          <a:spcPct val="115000"/>
                        </a:lnSpc>
                        <a:spcAft>
                          <a:spcPts val="0"/>
                        </a:spcAft>
                      </a:pPr>
                      <a:r>
                        <a:rPr lang="fa-IR" sz="1400">
                          <a:effectLst/>
                          <a:latin typeface="Calibri"/>
                          <a:ea typeface="Calibri"/>
                          <a:cs typeface="B Zar"/>
                        </a:rPr>
                        <a:t>روستای اسد آباد</a:t>
                      </a:r>
                      <a:endParaRPr lang="en-US" sz="1400">
                        <a:effectLst/>
                        <a:latin typeface="Calibri"/>
                        <a:ea typeface="Calibri"/>
                        <a:cs typeface="Arial"/>
                      </a:endParaRPr>
                    </a:p>
                  </a:txBody>
                  <a:tcPr marL="66715" marR="66715"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rtl="1">
                        <a:lnSpc>
                          <a:spcPct val="115000"/>
                        </a:lnSpc>
                        <a:spcAft>
                          <a:spcPts val="0"/>
                        </a:spcAft>
                      </a:pPr>
                      <a:r>
                        <a:rPr lang="fa-IR" sz="1400">
                          <a:effectLst/>
                          <a:latin typeface="Calibri"/>
                          <a:ea typeface="Calibri"/>
                          <a:cs typeface="B Zar"/>
                        </a:rPr>
                        <a:t>25 هکتار</a:t>
                      </a:r>
                      <a:endParaRPr lang="en-US" sz="1400">
                        <a:effectLst/>
                        <a:latin typeface="Calibri"/>
                        <a:ea typeface="Calibri"/>
                        <a:cs typeface="Arial"/>
                      </a:endParaRPr>
                    </a:p>
                  </a:txBody>
                  <a:tcPr marL="66715" marR="66715"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232611">
                <a:tc>
                  <a:txBody>
                    <a:bodyPr/>
                    <a:lstStyle/>
                    <a:p>
                      <a:pPr algn="ctr" rtl="1">
                        <a:lnSpc>
                          <a:spcPct val="115000"/>
                        </a:lnSpc>
                        <a:spcAft>
                          <a:spcPts val="0"/>
                        </a:spcAft>
                      </a:pPr>
                      <a:r>
                        <a:rPr lang="fa-IR" sz="1400">
                          <a:effectLst/>
                          <a:latin typeface="Calibri"/>
                          <a:ea typeface="Calibri"/>
                          <a:cs typeface="B Zar"/>
                        </a:rPr>
                        <a:t>16</a:t>
                      </a:r>
                      <a:endParaRPr lang="en-US" sz="1400">
                        <a:effectLst/>
                        <a:latin typeface="Calibri"/>
                        <a:ea typeface="Calibri"/>
                        <a:cs typeface="Arial"/>
                      </a:endParaRPr>
                    </a:p>
                  </a:txBody>
                  <a:tcPr marL="66715" marR="66715"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rowSpan="2">
                  <a:txBody>
                    <a:bodyPr/>
                    <a:lstStyle/>
                    <a:p>
                      <a:pPr algn="ctr" rtl="1">
                        <a:lnSpc>
                          <a:spcPct val="115000"/>
                        </a:lnSpc>
                        <a:spcAft>
                          <a:spcPts val="0"/>
                        </a:spcAft>
                      </a:pPr>
                      <a:r>
                        <a:rPr lang="fa-IR" sz="1400" dirty="0">
                          <a:effectLst/>
                          <a:latin typeface="Calibri"/>
                          <a:ea typeface="Calibri"/>
                          <a:cs typeface="B Zar"/>
                        </a:rPr>
                        <a:t>شهرستان خرمدره</a:t>
                      </a:r>
                      <a:endParaRPr lang="en-US" sz="1400" dirty="0">
                        <a:effectLst/>
                        <a:latin typeface="Calibri"/>
                        <a:ea typeface="Calibri"/>
                        <a:cs typeface="Arial"/>
                      </a:endParaRPr>
                    </a:p>
                  </a:txBody>
                  <a:tcPr marL="66715" marR="66715"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rtl="1">
                        <a:lnSpc>
                          <a:spcPct val="115000"/>
                        </a:lnSpc>
                        <a:spcAft>
                          <a:spcPts val="0"/>
                        </a:spcAft>
                      </a:pPr>
                      <a:r>
                        <a:rPr lang="fa-IR" sz="1400">
                          <a:effectLst/>
                          <a:latin typeface="Calibri"/>
                          <a:ea typeface="Calibri"/>
                          <a:cs typeface="B Zar"/>
                        </a:rPr>
                        <a:t>روستای خلیفه لو</a:t>
                      </a:r>
                      <a:endParaRPr lang="en-US" sz="1400">
                        <a:effectLst/>
                        <a:latin typeface="Calibri"/>
                        <a:ea typeface="Calibri"/>
                        <a:cs typeface="Arial"/>
                      </a:endParaRPr>
                    </a:p>
                  </a:txBody>
                  <a:tcPr marL="66715" marR="66715"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rtl="1">
                        <a:lnSpc>
                          <a:spcPct val="115000"/>
                        </a:lnSpc>
                        <a:spcAft>
                          <a:spcPts val="0"/>
                        </a:spcAft>
                      </a:pPr>
                      <a:r>
                        <a:rPr lang="fa-IR" sz="1400">
                          <a:effectLst/>
                          <a:latin typeface="Calibri"/>
                          <a:ea typeface="Calibri"/>
                          <a:cs typeface="B Zar"/>
                        </a:rPr>
                        <a:t>حدود 30 هکتار</a:t>
                      </a:r>
                      <a:endParaRPr lang="en-US" sz="1400">
                        <a:effectLst/>
                        <a:latin typeface="Calibri"/>
                        <a:ea typeface="Calibri"/>
                        <a:cs typeface="Arial"/>
                      </a:endParaRPr>
                    </a:p>
                  </a:txBody>
                  <a:tcPr marL="66715" marR="66715"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232611">
                <a:tc>
                  <a:txBody>
                    <a:bodyPr/>
                    <a:lstStyle/>
                    <a:p>
                      <a:pPr algn="ctr" rtl="1">
                        <a:lnSpc>
                          <a:spcPct val="115000"/>
                        </a:lnSpc>
                        <a:spcAft>
                          <a:spcPts val="0"/>
                        </a:spcAft>
                      </a:pPr>
                      <a:r>
                        <a:rPr lang="fa-IR" sz="1400">
                          <a:effectLst/>
                          <a:latin typeface="Calibri"/>
                          <a:ea typeface="Calibri"/>
                          <a:cs typeface="B Zar"/>
                        </a:rPr>
                        <a:t>17</a:t>
                      </a:r>
                      <a:endParaRPr lang="en-US" sz="1400">
                        <a:effectLst/>
                        <a:latin typeface="Calibri"/>
                        <a:ea typeface="Calibri"/>
                        <a:cs typeface="Arial"/>
                      </a:endParaRPr>
                    </a:p>
                  </a:txBody>
                  <a:tcPr marL="66715" marR="66715"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vMerge="1">
                  <a:txBody>
                    <a:bodyPr/>
                    <a:lstStyle/>
                    <a:p>
                      <a:pPr rtl="1"/>
                      <a:endParaRPr lang="fa-IR"/>
                    </a:p>
                  </a:txBody>
                  <a:tcPr/>
                </a:tc>
                <a:tc>
                  <a:txBody>
                    <a:bodyPr/>
                    <a:lstStyle/>
                    <a:p>
                      <a:pPr algn="ctr" rtl="1">
                        <a:lnSpc>
                          <a:spcPct val="115000"/>
                        </a:lnSpc>
                        <a:spcAft>
                          <a:spcPts val="0"/>
                        </a:spcAft>
                      </a:pPr>
                      <a:r>
                        <a:rPr lang="fa-IR" sz="1400">
                          <a:effectLst/>
                          <a:latin typeface="Calibri"/>
                          <a:ea typeface="Calibri"/>
                          <a:cs typeface="B Zar"/>
                        </a:rPr>
                        <a:t>روستای قلعه حسینیه</a:t>
                      </a:r>
                      <a:endParaRPr lang="en-US" sz="1400">
                        <a:effectLst/>
                        <a:latin typeface="Calibri"/>
                        <a:ea typeface="Calibri"/>
                        <a:cs typeface="Arial"/>
                      </a:endParaRPr>
                    </a:p>
                  </a:txBody>
                  <a:tcPr marL="66715" marR="66715"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rtl="1">
                        <a:lnSpc>
                          <a:spcPct val="115000"/>
                        </a:lnSpc>
                        <a:spcAft>
                          <a:spcPts val="0"/>
                        </a:spcAft>
                      </a:pPr>
                      <a:r>
                        <a:rPr lang="fa-IR" sz="1400">
                          <a:effectLst/>
                          <a:latin typeface="Calibri"/>
                          <a:ea typeface="Calibri"/>
                          <a:cs typeface="B Zar"/>
                        </a:rPr>
                        <a:t>حدود 30 هکتار</a:t>
                      </a:r>
                      <a:endParaRPr lang="en-US" sz="1400">
                        <a:effectLst/>
                        <a:latin typeface="Calibri"/>
                        <a:ea typeface="Calibri"/>
                        <a:cs typeface="Arial"/>
                      </a:endParaRPr>
                    </a:p>
                  </a:txBody>
                  <a:tcPr marL="66715" marR="66715"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232611">
                <a:tc>
                  <a:txBody>
                    <a:bodyPr/>
                    <a:lstStyle/>
                    <a:p>
                      <a:pPr algn="ctr" rtl="1">
                        <a:lnSpc>
                          <a:spcPct val="115000"/>
                        </a:lnSpc>
                        <a:spcAft>
                          <a:spcPts val="0"/>
                        </a:spcAft>
                      </a:pPr>
                      <a:r>
                        <a:rPr lang="fa-IR" sz="1400" dirty="0">
                          <a:effectLst/>
                          <a:latin typeface="Calibri"/>
                          <a:ea typeface="Calibri"/>
                          <a:cs typeface="B Zar"/>
                        </a:rPr>
                        <a:t>18</a:t>
                      </a:r>
                      <a:endParaRPr lang="en-US" sz="1400" dirty="0">
                        <a:effectLst/>
                        <a:latin typeface="Calibri"/>
                        <a:ea typeface="Calibri"/>
                        <a:cs typeface="Arial"/>
                      </a:endParaRPr>
                    </a:p>
                  </a:txBody>
                  <a:tcPr marL="66715" marR="66715"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rtl="1">
                        <a:lnSpc>
                          <a:spcPct val="115000"/>
                        </a:lnSpc>
                        <a:spcAft>
                          <a:spcPts val="0"/>
                        </a:spcAft>
                      </a:pPr>
                      <a:r>
                        <a:rPr lang="fa-IR" sz="1400" dirty="0">
                          <a:effectLst/>
                          <a:latin typeface="Calibri"/>
                          <a:ea typeface="Calibri"/>
                          <a:cs typeface="B Zar"/>
                        </a:rPr>
                        <a:t>شهرستان ماهنشان</a:t>
                      </a:r>
                      <a:endParaRPr lang="en-US" sz="1400" dirty="0">
                        <a:effectLst/>
                        <a:latin typeface="Calibri"/>
                        <a:ea typeface="Calibri"/>
                        <a:cs typeface="Arial"/>
                      </a:endParaRPr>
                    </a:p>
                  </a:txBody>
                  <a:tcPr marL="66715" marR="66715"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rtl="1">
                        <a:lnSpc>
                          <a:spcPct val="115000"/>
                        </a:lnSpc>
                        <a:spcAft>
                          <a:spcPts val="0"/>
                        </a:spcAft>
                      </a:pPr>
                      <a:r>
                        <a:rPr lang="fa-IR" sz="1400">
                          <a:effectLst/>
                          <a:latin typeface="Calibri"/>
                          <a:ea typeface="Calibri"/>
                          <a:cs typeface="B Zar"/>
                        </a:rPr>
                        <a:t>روستای چهره تپه</a:t>
                      </a:r>
                      <a:endParaRPr lang="en-US" sz="1400">
                        <a:effectLst/>
                        <a:latin typeface="Calibri"/>
                        <a:ea typeface="Calibri"/>
                        <a:cs typeface="Arial"/>
                      </a:endParaRPr>
                    </a:p>
                  </a:txBody>
                  <a:tcPr marL="66715" marR="66715"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rtl="1">
                        <a:lnSpc>
                          <a:spcPct val="115000"/>
                        </a:lnSpc>
                        <a:spcAft>
                          <a:spcPts val="0"/>
                        </a:spcAft>
                      </a:pPr>
                      <a:r>
                        <a:rPr lang="fa-IR" sz="1400" dirty="0">
                          <a:effectLst/>
                          <a:latin typeface="Calibri"/>
                          <a:ea typeface="Calibri"/>
                          <a:cs typeface="B Zar"/>
                        </a:rPr>
                        <a:t>حدود 30 هکتار</a:t>
                      </a:r>
                      <a:endParaRPr lang="en-US" sz="1400" dirty="0">
                        <a:effectLst/>
                        <a:latin typeface="Calibri"/>
                        <a:ea typeface="Calibri"/>
                        <a:cs typeface="Arial"/>
                      </a:endParaRPr>
                    </a:p>
                  </a:txBody>
                  <a:tcPr marL="66715" marR="66715"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bl>
          </a:graphicData>
        </a:graphic>
      </p:graphicFrame>
      <p:sp>
        <p:nvSpPr>
          <p:cNvPr id="2" name="Rectangle 1"/>
          <p:cNvSpPr/>
          <p:nvPr/>
        </p:nvSpPr>
        <p:spPr>
          <a:xfrm>
            <a:off x="0" y="685800"/>
            <a:ext cx="9144000" cy="738664"/>
          </a:xfrm>
          <a:prstGeom prst="rect">
            <a:avLst/>
          </a:prstGeom>
        </p:spPr>
        <p:txBody>
          <a:bodyPr wrap="square">
            <a:spAutoFit/>
          </a:bodyPr>
          <a:lstStyle/>
          <a:p>
            <a:pPr marL="285750" lvl="1" indent="-285750" algn="justLow" rtl="1">
              <a:lnSpc>
                <a:spcPct val="150000"/>
              </a:lnSpc>
              <a:buFont typeface="Wingdings" pitchFamily="2" charset="2"/>
              <a:buChar char="q"/>
            </a:pPr>
            <a:r>
              <a:rPr lang="fa-IR" sz="1400" b="1" dirty="0">
                <a:solidFill>
                  <a:srgbClr val="000000"/>
                </a:solidFill>
                <a:cs typeface="B Mitra" pitchFamily="2" charset="-78"/>
              </a:rPr>
              <a:t>شناسایی 18 زمین از اراضی ملی در شهرستان های استان به عنوان لکه های مستعد سرمایه  گذاری با همکاری اداره کل منابع طبیعی و آبخیز داری و سایر دستگاه های اجرایی  و جمع آوری پاسخ دستگاه های اجرایی در رابطه ممنوعیت ها، محدودیت ها و ظرفیت های موجود هر منطقه شده </a:t>
            </a:r>
            <a:endParaRPr lang="en-US" sz="1400" b="1" dirty="0">
              <a:solidFill>
                <a:srgbClr val="000000"/>
              </a:solidFill>
              <a:cs typeface="B Mitra" pitchFamily="2" charset="-78"/>
            </a:endParaRPr>
          </a:p>
        </p:txBody>
      </p:sp>
    </p:spTree>
    <p:extLst>
      <p:ext uri="{BB962C8B-B14F-4D97-AF65-F5344CB8AC3E}">
        <p14:creationId xmlns:p14="http://schemas.microsoft.com/office/powerpoint/2010/main" val="418915875"/>
      </p:ext>
    </p:extLst>
  </p:cSld>
  <p:clrMapOvr>
    <a:masterClrMapping/>
  </p:clrMapOvr>
  <p:transition spd="slow">
    <p:blinds/>
  </p:transition>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21" name="Shape 358"/>
          <p:cNvSpPr>
            <a:spLocks noGrp="1"/>
          </p:cNvSpPr>
          <p:nvPr>
            <p:ph type="sldNum" idx="10"/>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1400">
                <a:solidFill>
                  <a:srgbClr val="000000"/>
                </a:solidFill>
                <a:latin typeface="Arial" charset="0"/>
                <a:cs typeface="Arial" charset="0"/>
                <a:sym typeface="Arial" charset="0"/>
              </a:defRPr>
            </a:lvl1pPr>
            <a:lvl2pPr marL="742950" indent="-285750">
              <a:defRPr sz="1400">
                <a:solidFill>
                  <a:srgbClr val="000000"/>
                </a:solidFill>
                <a:latin typeface="Arial" charset="0"/>
                <a:cs typeface="Arial" charset="0"/>
                <a:sym typeface="Arial" charset="0"/>
              </a:defRPr>
            </a:lvl2pPr>
            <a:lvl3pPr marL="1143000" indent="-228600">
              <a:defRPr sz="1400">
                <a:solidFill>
                  <a:srgbClr val="000000"/>
                </a:solidFill>
                <a:latin typeface="Arial" charset="0"/>
                <a:cs typeface="Arial" charset="0"/>
                <a:sym typeface="Arial" charset="0"/>
              </a:defRPr>
            </a:lvl3pPr>
            <a:lvl4pPr marL="1600200" indent="-228600">
              <a:defRPr sz="1400">
                <a:solidFill>
                  <a:srgbClr val="000000"/>
                </a:solidFill>
                <a:latin typeface="Arial" charset="0"/>
                <a:cs typeface="Arial" charset="0"/>
                <a:sym typeface="Arial" charset="0"/>
              </a:defRPr>
            </a:lvl4pPr>
            <a:lvl5pPr marL="2057400" indent="-228600">
              <a:defRPr sz="1400">
                <a:solidFill>
                  <a:srgbClr val="000000"/>
                </a:solidFill>
                <a:latin typeface="Arial" charset="0"/>
                <a:cs typeface="Arial" charset="0"/>
                <a:sym typeface="Arial" charset="0"/>
              </a:defRPr>
            </a:lvl5pPr>
            <a:lvl6pPr marL="2514600" indent="-228600" eaLnBrk="0" fontAlgn="base" hangingPunct="0">
              <a:spcBef>
                <a:spcPct val="0"/>
              </a:spcBef>
              <a:spcAft>
                <a:spcPct val="0"/>
              </a:spcAft>
              <a:defRPr sz="1400">
                <a:solidFill>
                  <a:srgbClr val="000000"/>
                </a:solidFill>
                <a:latin typeface="Arial" charset="0"/>
                <a:cs typeface="Arial" charset="0"/>
                <a:sym typeface="Arial" charset="0"/>
              </a:defRPr>
            </a:lvl6pPr>
            <a:lvl7pPr marL="2971800" indent="-228600" eaLnBrk="0" fontAlgn="base" hangingPunct="0">
              <a:spcBef>
                <a:spcPct val="0"/>
              </a:spcBef>
              <a:spcAft>
                <a:spcPct val="0"/>
              </a:spcAft>
              <a:defRPr sz="1400">
                <a:solidFill>
                  <a:srgbClr val="000000"/>
                </a:solidFill>
                <a:latin typeface="Arial" charset="0"/>
                <a:cs typeface="Arial" charset="0"/>
                <a:sym typeface="Arial" charset="0"/>
              </a:defRPr>
            </a:lvl7pPr>
            <a:lvl8pPr marL="3429000" indent="-228600" eaLnBrk="0" fontAlgn="base" hangingPunct="0">
              <a:spcBef>
                <a:spcPct val="0"/>
              </a:spcBef>
              <a:spcAft>
                <a:spcPct val="0"/>
              </a:spcAft>
              <a:defRPr sz="1400">
                <a:solidFill>
                  <a:srgbClr val="000000"/>
                </a:solidFill>
                <a:latin typeface="Arial" charset="0"/>
                <a:cs typeface="Arial" charset="0"/>
                <a:sym typeface="Arial" charset="0"/>
              </a:defRPr>
            </a:lvl8pPr>
            <a:lvl9pPr marL="3886200" indent="-228600" eaLnBrk="0" fontAlgn="base" hangingPunct="0">
              <a:spcBef>
                <a:spcPct val="0"/>
              </a:spcBef>
              <a:spcAft>
                <a:spcPct val="0"/>
              </a:spcAft>
              <a:defRPr sz="1400">
                <a:solidFill>
                  <a:srgbClr val="000000"/>
                </a:solidFill>
                <a:latin typeface="Arial" charset="0"/>
                <a:cs typeface="Arial" charset="0"/>
                <a:sym typeface="Arial" charset="0"/>
              </a:defRPr>
            </a:lvl9pPr>
          </a:lstStyle>
          <a:p>
            <a:fld id="{F0C1367E-2ED1-45EC-A971-AB106FE6C758}" type="slidenum">
              <a:rPr lang="fa-IR" altLang="fa-IR"/>
              <a:pPr/>
              <a:t>17</a:t>
            </a:fld>
            <a:endParaRPr lang="fa-IR" altLang="fa-IR"/>
          </a:p>
        </p:txBody>
      </p:sp>
      <p:sp>
        <p:nvSpPr>
          <p:cNvPr id="20" name="Rectangle 19">
            <a:hlinkClick r:id="rId3" action="ppaction://hlinksldjump"/>
          </p:cNvPr>
          <p:cNvSpPr/>
          <p:nvPr/>
        </p:nvSpPr>
        <p:spPr>
          <a:xfrm>
            <a:off x="-61913" y="6176435"/>
            <a:ext cx="1641476" cy="590551"/>
          </a:xfrm>
          <a:prstGeom prst="rect">
            <a:avLst/>
          </a:prstGeom>
          <a:solidFill>
            <a:srgbClr val="FF9800"/>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0" fontAlgn="base" hangingPunct="0">
              <a:spcBef>
                <a:spcPct val="0"/>
              </a:spcBef>
              <a:spcAft>
                <a:spcPct val="0"/>
              </a:spcAft>
              <a:defRPr/>
            </a:pPr>
            <a:endParaRPr lang="en-US" sz="1400">
              <a:solidFill>
                <a:srgbClr val="FFFFFF"/>
              </a:solidFill>
              <a:sym typeface="Arial" panose="020B0604020202020204" pitchFamily="34" charset="0"/>
            </a:endParaRPr>
          </a:p>
        </p:txBody>
      </p:sp>
      <p:sp>
        <p:nvSpPr>
          <p:cNvPr id="7" name="Shape 361"/>
          <p:cNvSpPr>
            <a:spLocks noChangeArrowheads="1"/>
          </p:cNvSpPr>
          <p:nvPr/>
        </p:nvSpPr>
        <p:spPr bwMode="auto">
          <a:xfrm flipH="1">
            <a:off x="2667001" y="0"/>
            <a:ext cx="6476999" cy="561641"/>
          </a:xfrm>
          <a:prstGeom prst="rect">
            <a:avLst/>
          </a:prstGeom>
          <a:solidFill>
            <a:srgbClr val="FF9800"/>
          </a:solidFill>
          <a:ln>
            <a:noFill/>
          </a:ln>
          <a:extLst>
            <a:ext uri="{91240B29-F687-4F45-9708-019B960494DF}">
              <a14:hiddenLine xmlns:a14="http://schemas.microsoft.com/office/drawing/2010/main" w="9525">
                <a:solidFill>
                  <a:srgbClr val="000000"/>
                </a:solidFill>
                <a:miter lim="800000"/>
                <a:headEnd/>
                <a:tailEnd/>
              </a14:hiddenLine>
            </a:ext>
          </a:extLst>
        </p:spPr>
        <p:txBody>
          <a:bodyPr lIns="91425" tIns="91425" rIns="91425" bIns="91425" anchor="ctr"/>
          <a:lstStyle>
            <a:lvl1pPr>
              <a:defRPr sz="1400">
                <a:solidFill>
                  <a:srgbClr val="000000"/>
                </a:solidFill>
                <a:latin typeface="Arial" charset="0"/>
                <a:cs typeface="Arial" charset="0"/>
                <a:sym typeface="Arial" charset="0"/>
              </a:defRPr>
            </a:lvl1pPr>
            <a:lvl2pPr marL="742950" indent="-285750">
              <a:defRPr sz="1400">
                <a:solidFill>
                  <a:srgbClr val="000000"/>
                </a:solidFill>
                <a:latin typeface="Arial" charset="0"/>
                <a:cs typeface="Arial" charset="0"/>
                <a:sym typeface="Arial" charset="0"/>
              </a:defRPr>
            </a:lvl2pPr>
            <a:lvl3pPr marL="1143000" indent="-228600">
              <a:defRPr sz="1400">
                <a:solidFill>
                  <a:srgbClr val="000000"/>
                </a:solidFill>
                <a:latin typeface="Arial" charset="0"/>
                <a:cs typeface="Arial" charset="0"/>
                <a:sym typeface="Arial" charset="0"/>
              </a:defRPr>
            </a:lvl3pPr>
            <a:lvl4pPr marL="1600200" indent="-228600">
              <a:defRPr sz="1400">
                <a:solidFill>
                  <a:srgbClr val="000000"/>
                </a:solidFill>
                <a:latin typeface="Arial" charset="0"/>
                <a:cs typeface="Arial" charset="0"/>
                <a:sym typeface="Arial" charset="0"/>
              </a:defRPr>
            </a:lvl4pPr>
            <a:lvl5pPr marL="2057400" indent="-228600">
              <a:defRPr sz="1400">
                <a:solidFill>
                  <a:srgbClr val="000000"/>
                </a:solidFill>
                <a:latin typeface="Arial" charset="0"/>
                <a:cs typeface="Arial" charset="0"/>
                <a:sym typeface="Arial" charset="0"/>
              </a:defRPr>
            </a:lvl5pPr>
            <a:lvl6pPr marL="2514600" indent="-228600" eaLnBrk="0" fontAlgn="base" hangingPunct="0">
              <a:spcBef>
                <a:spcPct val="0"/>
              </a:spcBef>
              <a:spcAft>
                <a:spcPct val="0"/>
              </a:spcAft>
              <a:defRPr sz="1400">
                <a:solidFill>
                  <a:srgbClr val="000000"/>
                </a:solidFill>
                <a:latin typeface="Arial" charset="0"/>
                <a:cs typeface="Arial" charset="0"/>
                <a:sym typeface="Arial" charset="0"/>
              </a:defRPr>
            </a:lvl6pPr>
            <a:lvl7pPr marL="2971800" indent="-228600" eaLnBrk="0" fontAlgn="base" hangingPunct="0">
              <a:spcBef>
                <a:spcPct val="0"/>
              </a:spcBef>
              <a:spcAft>
                <a:spcPct val="0"/>
              </a:spcAft>
              <a:defRPr sz="1400">
                <a:solidFill>
                  <a:srgbClr val="000000"/>
                </a:solidFill>
                <a:latin typeface="Arial" charset="0"/>
                <a:cs typeface="Arial" charset="0"/>
                <a:sym typeface="Arial" charset="0"/>
              </a:defRPr>
            </a:lvl7pPr>
            <a:lvl8pPr marL="3429000" indent="-228600" eaLnBrk="0" fontAlgn="base" hangingPunct="0">
              <a:spcBef>
                <a:spcPct val="0"/>
              </a:spcBef>
              <a:spcAft>
                <a:spcPct val="0"/>
              </a:spcAft>
              <a:defRPr sz="1400">
                <a:solidFill>
                  <a:srgbClr val="000000"/>
                </a:solidFill>
                <a:latin typeface="Arial" charset="0"/>
                <a:cs typeface="Arial" charset="0"/>
                <a:sym typeface="Arial" charset="0"/>
              </a:defRPr>
            </a:lvl8pPr>
            <a:lvl9pPr marL="3886200" indent="-228600" eaLnBrk="0" fontAlgn="base" hangingPunct="0">
              <a:spcBef>
                <a:spcPct val="0"/>
              </a:spcBef>
              <a:spcAft>
                <a:spcPct val="0"/>
              </a:spcAft>
              <a:defRPr sz="1400">
                <a:solidFill>
                  <a:srgbClr val="000000"/>
                </a:solidFill>
                <a:latin typeface="Arial" charset="0"/>
                <a:cs typeface="Arial" charset="0"/>
                <a:sym typeface="Arial" charset="0"/>
              </a:defRPr>
            </a:lvl9pPr>
          </a:lstStyle>
          <a:p>
            <a:pPr algn="ctr" rtl="1"/>
            <a:r>
              <a:rPr lang="fa-IR" sz="1600" b="1" dirty="0">
                <a:cs typeface="B Titr" pitchFamily="2" charset="-78"/>
              </a:rPr>
              <a:t>لکه های مستعد سرمایه  گذاری</a:t>
            </a:r>
            <a:endParaRPr lang="en-US" sz="1600" dirty="0">
              <a:cs typeface="B Titr" pitchFamily="2" charset="-78"/>
            </a:endParaRPr>
          </a:p>
        </p:txBody>
      </p:sp>
      <p:graphicFrame>
        <p:nvGraphicFramePr>
          <p:cNvPr id="6" name="Table 5"/>
          <p:cNvGraphicFramePr>
            <a:graphicFrameLocks noGrp="1"/>
          </p:cNvGraphicFramePr>
          <p:nvPr>
            <p:extLst>
              <p:ext uri="{D42A27DB-BD31-4B8C-83A1-F6EECF244321}">
                <p14:modId xmlns:p14="http://schemas.microsoft.com/office/powerpoint/2010/main" val="2588798424"/>
              </p:ext>
            </p:extLst>
          </p:nvPr>
        </p:nvGraphicFramePr>
        <p:xfrm>
          <a:off x="496768" y="1412478"/>
          <a:ext cx="8107679" cy="4607322"/>
        </p:xfrm>
        <a:graphic>
          <a:graphicData uri="http://schemas.openxmlformats.org/drawingml/2006/table">
            <a:tbl>
              <a:tblPr rtl="1"/>
              <a:tblGrid>
                <a:gridCol w="519959"/>
                <a:gridCol w="1296302"/>
                <a:gridCol w="595159"/>
                <a:gridCol w="595159"/>
                <a:gridCol w="595159"/>
                <a:gridCol w="595159"/>
                <a:gridCol w="749079"/>
                <a:gridCol w="728557"/>
                <a:gridCol w="595159"/>
                <a:gridCol w="1837987"/>
              </a:tblGrid>
              <a:tr h="173976">
                <a:tc rowSpan="2">
                  <a:txBody>
                    <a:bodyPr/>
                    <a:lstStyle>
                      <a:lvl1pPr marR="0" algn="l" rtl="0">
                        <a:lnSpc>
                          <a:spcPct val="100000"/>
                        </a:lnSpc>
                        <a:spcBef>
                          <a:spcPts val="0"/>
                        </a:spcBef>
                        <a:spcAft>
                          <a:spcPts val="0"/>
                        </a:spcAft>
                        <a:buNone/>
                        <a:defRPr sz="1400" b="0" i="0" u="none" strike="noStrike" cap="none">
                          <a:solidFill>
                            <a:schemeClr val="tx1"/>
                          </a:solidFill>
                          <a:latin typeface="Calibri"/>
                          <a:sym typeface="Arial"/>
                        </a:defRPr>
                      </a:lvl1pPr>
                      <a:lvl2pPr marR="0" algn="l" rtl="0">
                        <a:lnSpc>
                          <a:spcPct val="100000"/>
                        </a:lnSpc>
                        <a:spcBef>
                          <a:spcPts val="0"/>
                        </a:spcBef>
                        <a:spcAft>
                          <a:spcPts val="0"/>
                        </a:spcAft>
                        <a:buNone/>
                        <a:defRPr sz="1400" b="0" i="0" u="none" strike="noStrike" cap="none">
                          <a:solidFill>
                            <a:schemeClr val="tx1"/>
                          </a:solidFill>
                          <a:latin typeface="Calibri"/>
                          <a:sym typeface="Arial"/>
                        </a:defRPr>
                      </a:lvl2pPr>
                      <a:lvl3pPr marR="0" algn="l" rtl="0">
                        <a:lnSpc>
                          <a:spcPct val="100000"/>
                        </a:lnSpc>
                        <a:spcBef>
                          <a:spcPts val="0"/>
                        </a:spcBef>
                        <a:spcAft>
                          <a:spcPts val="0"/>
                        </a:spcAft>
                        <a:buNone/>
                        <a:defRPr sz="1400" b="0" i="0" u="none" strike="noStrike" cap="none">
                          <a:solidFill>
                            <a:schemeClr val="tx1"/>
                          </a:solidFill>
                          <a:latin typeface="Calibri"/>
                          <a:sym typeface="Arial"/>
                        </a:defRPr>
                      </a:lvl3pPr>
                      <a:lvl4pPr marR="0" algn="l" rtl="0">
                        <a:lnSpc>
                          <a:spcPct val="100000"/>
                        </a:lnSpc>
                        <a:spcBef>
                          <a:spcPts val="0"/>
                        </a:spcBef>
                        <a:spcAft>
                          <a:spcPts val="0"/>
                        </a:spcAft>
                        <a:buNone/>
                        <a:defRPr sz="1400" b="0" i="0" u="none" strike="noStrike" cap="none">
                          <a:solidFill>
                            <a:schemeClr val="tx1"/>
                          </a:solidFill>
                          <a:latin typeface="Calibri"/>
                          <a:sym typeface="Arial"/>
                        </a:defRPr>
                      </a:lvl4pPr>
                      <a:lvl5pPr marR="0" algn="l" rtl="0">
                        <a:lnSpc>
                          <a:spcPct val="100000"/>
                        </a:lnSpc>
                        <a:spcBef>
                          <a:spcPts val="0"/>
                        </a:spcBef>
                        <a:spcAft>
                          <a:spcPts val="0"/>
                        </a:spcAft>
                        <a:buNone/>
                        <a:defRPr sz="1400" b="0" i="0" u="none" strike="noStrike" cap="none">
                          <a:solidFill>
                            <a:schemeClr val="tx1"/>
                          </a:solidFill>
                          <a:latin typeface="Calibri"/>
                          <a:sym typeface="Arial"/>
                        </a:defRPr>
                      </a:lvl5pPr>
                      <a:lvl6pPr marR="0" algn="l" rtl="0">
                        <a:lnSpc>
                          <a:spcPct val="100000"/>
                        </a:lnSpc>
                        <a:spcBef>
                          <a:spcPts val="0"/>
                        </a:spcBef>
                        <a:spcAft>
                          <a:spcPts val="0"/>
                        </a:spcAft>
                        <a:buNone/>
                        <a:defRPr sz="1400" b="0" i="0" u="none" strike="noStrike" cap="none">
                          <a:solidFill>
                            <a:schemeClr val="tx1"/>
                          </a:solidFill>
                          <a:latin typeface="Calibri"/>
                          <a:sym typeface="Arial"/>
                        </a:defRPr>
                      </a:lvl6pPr>
                      <a:lvl7pPr marR="0" algn="l" rtl="0">
                        <a:lnSpc>
                          <a:spcPct val="100000"/>
                        </a:lnSpc>
                        <a:spcBef>
                          <a:spcPts val="0"/>
                        </a:spcBef>
                        <a:spcAft>
                          <a:spcPts val="0"/>
                        </a:spcAft>
                        <a:buNone/>
                        <a:defRPr sz="1400" b="0" i="0" u="none" strike="noStrike" cap="none">
                          <a:solidFill>
                            <a:schemeClr val="tx1"/>
                          </a:solidFill>
                          <a:latin typeface="Calibri"/>
                          <a:sym typeface="Arial"/>
                        </a:defRPr>
                      </a:lvl7pPr>
                      <a:lvl8pPr marR="0" algn="l" rtl="0">
                        <a:lnSpc>
                          <a:spcPct val="100000"/>
                        </a:lnSpc>
                        <a:spcBef>
                          <a:spcPts val="0"/>
                        </a:spcBef>
                        <a:spcAft>
                          <a:spcPts val="0"/>
                        </a:spcAft>
                        <a:buNone/>
                        <a:defRPr sz="1400" b="0" i="0" u="none" strike="noStrike" cap="none">
                          <a:solidFill>
                            <a:schemeClr val="tx1"/>
                          </a:solidFill>
                          <a:latin typeface="Calibri"/>
                          <a:sym typeface="Arial"/>
                        </a:defRPr>
                      </a:lvl8pPr>
                      <a:lvl9pPr marR="0" algn="l" rtl="0">
                        <a:lnSpc>
                          <a:spcPct val="100000"/>
                        </a:lnSpc>
                        <a:spcBef>
                          <a:spcPts val="0"/>
                        </a:spcBef>
                        <a:spcAft>
                          <a:spcPts val="0"/>
                        </a:spcAft>
                        <a:buNone/>
                        <a:defRPr sz="1400" b="0" i="0" u="none" strike="noStrike" cap="none">
                          <a:solidFill>
                            <a:schemeClr val="tx1"/>
                          </a:solidFill>
                          <a:latin typeface="Calibri"/>
                          <a:sym typeface="Arial"/>
                        </a:defRPr>
                      </a:lvl9pPr>
                    </a:lstStyle>
                    <a:p>
                      <a:pPr algn="ctr" rtl="1" fontAlgn="ctr"/>
                      <a:r>
                        <a:rPr lang="fa-IR" sz="1200" b="1" u="none" strike="noStrike" dirty="0" smtClean="0">
                          <a:effectLst/>
                          <a:cs typeface="B Zar" pitchFamily="2" charset="-78"/>
                        </a:rPr>
                        <a:t>ردیف</a:t>
                      </a:r>
                      <a:endParaRPr lang="fa-IR" sz="1200" b="1" i="0" u="none" strike="noStrike" dirty="0">
                        <a:solidFill>
                          <a:srgbClr val="000000"/>
                        </a:solidFill>
                        <a:effectLst/>
                        <a:latin typeface="Nazanin"/>
                        <a:cs typeface="B Zar" pitchFamily="2" charset="-78"/>
                      </a:endParaRPr>
                    </a:p>
                  </a:txBody>
                  <a:tcPr marL="4180" marR="4180" marT="4180" marB="0" anchor="ctr">
                    <a:lnL w="12700" cap="flat" cmpd="sng" algn="ctr">
                      <a:solidFill>
                        <a:sysClr val="windowText" lastClr="000000"/>
                      </a:solidFill>
                      <a:prstDash val="solid"/>
                      <a:round/>
                      <a:headEnd type="none" w="med" len="med"/>
                      <a:tailEnd type="none" w="med" len="med"/>
                    </a:lnL>
                    <a:lnR w="12700" cap="flat" cmpd="sng" algn="ctr">
                      <a:solidFill>
                        <a:sysClr val="windowText" lastClr="000000"/>
                      </a:solidFill>
                      <a:prstDash val="solid"/>
                      <a:round/>
                      <a:headEnd type="none" w="med" len="med"/>
                      <a:tailEnd type="none" w="med" len="med"/>
                    </a:lnR>
                    <a:lnT w="12700" cap="flat" cmpd="sng" algn="ctr">
                      <a:solidFill>
                        <a:sysClr val="windowText" lastClr="000000"/>
                      </a:solidFill>
                      <a:prstDash val="solid"/>
                      <a:round/>
                      <a:headEnd type="none" w="med" len="med"/>
                      <a:tailEnd type="none" w="med" len="med"/>
                    </a:lnT>
                    <a:lnB w="12700" cap="flat" cmpd="sng" algn="ctr">
                      <a:solidFill>
                        <a:sysClr val="windowText" lastClr="000000"/>
                      </a:solidFill>
                      <a:prstDash val="solid"/>
                      <a:round/>
                      <a:headEnd type="none" w="med" len="med"/>
                      <a:tailEnd type="none" w="med" len="med"/>
                    </a:lnB>
                    <a:lnTlToBr w="12700" cmpd="sng">
                      <a:noFill/>
                      <a:prstDash val="solid"/>
                    </a:lnTlToBr>
                    <a:lnBlToTr w="12700" cmpd="sng">
                      <a:noFill/>
                      <a:prstDash val="solid"/>
                    </a:lnBlToTr>
                    <a:solidFill>
                      <a:schemeClr val="accent2">
                        <a:lumMod val="60000"/>
                        <a:lumOff val="40000"/>
                      </a:schemeClr>
                    </a:solidFill>
                  </a:tcPr>
                </a:tc>
                <a:tc rowSpan="2">
                  <a:txBody>
                    <a:bodyPr/>
                    <a:lstStyle>
                      <a:lvl1pPr marR="0" algn="l" rtl="0">
                        <a:lnSpc>
                          <a:spcPct val="100000"/>
                        </a:lnSpc>
                        <a:spcBef>
                          <a:spcPts val="0"/>
                        </a:spcBef>
                        <a:spcAft>
                          <a:spcPts val="0"/>
                        </a:spcAft>
                        <a:buNone/>
                        <a:defRPr sz="1400" b="0" i="0" u="none" strike="noStrike" cap="none">
                          <a:solidFill>
                            <a:schemeClr val="tx1"/>
                          </a:solidFill>
                          <a:latin typeface="Calibri"/>
                          <a:sym typeface="Arial"/>
                        </a:defRPr>
                      </a:lvl1pPr>
                      <a:lvl2pPr marR="0" algn="l" rtl="0">
                        <a:lnSpc>
                          <a:spcPct val="100000"/>
                        </a:lnSpc>
                        <a:spcBef>
                          <a:spcPts val="0"/>
                        </a:spcBef>
                        <a:spcAft>
                          <a:spcPts val="0"/>
                        </a:spcAft>
                        <a:buNone/>
                        <a:defRPr sz="1400" b="0" i="0" u="none" strike="noStrike" cap="none">
                          <a:solidFill>
                            <a:schemeClr val="tx1"/>
                          </a:solidFill>
                          <a:latin typeface="Calibri"/>
                          <a:sym typeface="Arial"/>
                        </a:defRPr>
                      </a:lvl2pPr>
                      <a:lvl3pPr marR="0" algn="l" rtl="0">
                        <a:lnSpc>
                          <a:spcPct val="100000"/>
                        </a:lnSpc>
                        <a:spcBef>
                          <a:spcPts val="0"/>
                        </a:spcBef>
                        <a:spcAft>
                          <a:spcPts val="0"/>
                        </a:spcAft>
                        <a:buNone/>
                        <a:defRPr sz="1400" b="0" i="0" u="none" strike="noStrike" cap="none">
                          <a:solidFill>
                            <a:schemeClr val="tx1"/>
                          </a:solidFill>
                          <a:latin typeface="Calibri"/>
                          <a:sym typeface="Arial"/>
                        </a:defRPr>
                      </a:lvl3pPr>
                      <a:lvl4pPr marR="0" algn="l" rtl="0">
                        <a:lnSpc>
                          <a:spcPct val="100000"/>
                        </a:lnSpc>
                        <a:spcBef>
                          <a:spcPts val="0"/>
                        </a:spcBef>
                        <a:spcAft>
                          <a:spcPts val="0"/>
                        </a:spcAft>
                        <a:buNone/>
                        <a:defRPr sz="1400" b="0" i="0" u="none" strike="noStrike" cap="none">
                          <a:solidFill>
                            <a:schemeClr val="tx1"/>
                          </a:solidFill>
                          <a:latin typeface="Calibri"/>
                          <a:sym typeface="Arial"/>
                        </a:defRPr>
                      </a:lvl4pPr>
                      <a:lvl5pPr marR="0" algn="l" rtl="0">
                        <a:lnSpc>
                          <a:spcPct val="100000"/>
                        </a:lnSpc>
                        <a:spcBef>
                          <a:spcPts val="0"/>
                        </a:spcBef>
                        <a:spcAft>
                          <a:spcPts val="0"/>
                        </a:spcAft>
                        <a:buNone/>
                        <a:defRPr sz="1400" b="0" i="0" u="none" strike="noStrike" cap="none">
                          <a:solidFill>
                            <a:schemeClr val="tx1"/>
                          </a:solidFill>
                          <a:latin typeface="Calibri"/>
                          <a:sym typeface="Arial"/>
                        </a:defRPr>
                      </a:lvl5pPr>
                      <a:lvl6pPr marR="0" algn="l" rtl="0">
                        <a:lnSpc>
                          <a:spcPct val="100000"/>
                        </a:lnSpc>
                        <a:spcBef>
                          <a:spcPts val="0"/>
                        </a:spcBef>
                        <a:spcAft>
                          <a:spcPts val="0"/>
                        </a:spcAft>
                        <a:buNone/>
                        <a:defRPr sz="1400" b="0" i="0" u="none" strike="noStrike" cap="none">
                          <a:solidFill>
                            <a:schemeClr val="tx1"/>
                          </a:solidFill>
                          <a:latin typeface="Calibri"/>
                          <a:sym typeface="Arial"/>
                        </a:defRPr>
                      </a:lvl6pPr>
                      <a:lvl7pPr marR="0" algn="l" rtl="0">
                        <a:lnSpc>
                          <a:spcPct val="100000"/>
                        </a:lnSpc>
                        <a:spcBef>
                          <a:spcPts val="0"/>
                        </a:spcBef>
                        <a:spcAft>
                          <a:spcPts val="0"/>
                        </a:spcAft>
                        <a:buNone/>
                        <a:defRPr sz="1400" b="0" i="0" u="none" strike="noStrike" cap="none">
                          <a:solidFill>
                            <a:schemeClr val="tx1"/>
                          </a:solidFill>
                          <a:latin typeface="Calibri"/>
                          <a:sym typeface="Arial"/>
                        </a:defRPr>
                      </a:lvl7pPr>
                      <a:lvl8pPr marR="0" algn="l" rtl="0">
                        <a:lnSpc>
                          <a:spcPct val="100000"/>
                        </a:lnSpc>
                        <a:spcBef>
                          <a:spcPts val="0"/>
                        </a:spcBef>
                        <a:spcAft>
                          <a:spcPts val="0"/>
                        </a:spcAft>
                        <a:buNone/>
                        <a:defRPr sz="1400" b="0" i="0" u="none" strike="noStrike" cap="none">
                          <a:solidFill>
                            <a:schemeClr val="tx1"/>
                          </a:solidFill>
                          <a:latin typeface="Calibri"/>
                          <a:sym typeface="Arial"/>
                        </a:defRPr>
                      </a:lvl8pPr>
                      <a:lvl9pPr marR="0" algn="l" rtl="0">
                        <a:lnSpc>
                          <a:spcPct val="100000"/>
                        </a:lnSpc>
                        <a:spcBef>
                          <a:spcPts val="0"/>
                        </a:spcBef>
                        <a:spcAft>
                          <a:spcPts val="0"/>
                        </a:spcAft>
                        <a:buNone/>
                        <a:defRPr sz="1400" b="0" i="0" u="none" strike="noStrike" cap="none">
                          <a:solidFill>
                            <a:schemeClr val="tx1"/>
                          </a:solidFill>
                          <a:latin typeface="Calibri"/>
                          <a:sym typeface="Arial"/>
                        </a:defRPr>
                      </a:lvl9pPr>
                    </a:lstStyle>
                    <a:p>
                      <a:pPr algn="ctr" rtl="1" fontAlgn="ctr"/>
                      <a:r>
                        <a:rPr lang="fa-IR" sz="1200" b="1" u="none" strike="noStrike" dirty="0">
                          <a:effectLst/>
                          <a:cs typeface="B Zar" pitchFamily="2" charset="-78"/>
                        </a:rPr>
                        <a:t>نام ساختگاه</a:t>
                      </a:r>
                      <a:endParaRPr lang="fa-IR" sz="1200" b="1" i="0" u="none" strike="noStrike" dirty="0">
                        <a:solidFill>
                          <a:srgbClr val="000000"/>
                        </a:solidFill>
                        <a:effectLst/>
                        <a:latin typeface="Nazanin"/>
                        <a:cs typeface="B Zar" pitchFamily="2" charset="-78"/>
                      </a:endParaRPr>
                    </a:p>
                  </a:txBody>
                  <a:tcPr marL="4180" marR="4180" marT="4180" marB="0" anchor="ctr">
                    <a:lnL w="12700" cap="flat" cmpd="sng" algn="ctr">
                      <a:solidFill>
                        <a:sysClr val="windowText" lastClr="000000"/>
                      </a:solidFill>
                      <a:prstDash val="solid"/>
                      <a:round/>
                      <a:headEnd type="none" w="med" len="med"/>
                      <a:tailEnd type="none" w="med" len="med"/>
                    </a:lnL>
                    <a:lnR w="12700" cap="flat" cmpd="sng" algn="ctr">
                      <a:solidFill>
                        <a:sysClr val="windowText" lastClr="000000"/>
                      </a:solidFill>
                      <a:prstDash val="solid"/>
                      <a:round/>
                      <a:headEnd type="none" w="med" len="med"/>
                      <a:tailEnd type="none" w="med" len="med"/>
                    </a:lnR>
                    <a:lnT w="12700" cap="flat" cmpd="sng" algn="ctr">
                      <a:solidFill>
                        <a:sysClr val="windowText" lastClr="000000"/>
                      </a:solidFill>
                      <a:prstDash val="solid"/>
                      <a:round/>
                      <a:headEnd type="none" w="med" len="med"/>
                      <a:tailEnd type="none" w="med" len="med"/>
                    </a:lnT>
                    <a:lnB w="12700" cap="flat" cmpd="sng" algn="ctr">
                      <a:solidFill>
                        <a:sysClr val="windowText" lastClr="000000"/>
                      </a:solidFill>
                      <a:prstDash val="solid"/>
                      <a:round/>
                      <a:headEnd type="none" w="med" len="med"/>
                      <a:tailEnd type="none" w="med" len="med"/>
                    </a:lnB>
                    <a:lnTlToBr w="12700" cmpd="sng">
                      <a:noFill/>
                      <a:prstDash val="solid"/>
                    </a:lnTlToBr>
                    <a:lnBlToTr w="12700" cmpd="sng">
                      <a:noFill/>
                      <a:prstDash val="solid"/>
                    </a:lnBlToTr>
                    <a:solidFill>
                      <a:schemeClr val="accent2">
                        <a:lumMod val="60000"/>
                        <a:lumOff val="40000"/>
                      </a:schemeClr>
                    </a:solidFill>
                  </a:tcPr>
                </a:tc>
                <a:tc rowSpan="2">
                  <a:txBody>
                    <a:bodyPr/>
                    <a:lstStyle>
                      <a:lvl1pPr marR="0" algn="l" rtl="0">
                        <a:lnSpc>
                          <a:spcPct val="100000"/>
                        </a:lnSpc>
                        <a:spcBef>
                          <a:spcPts val="0"/>
                        </a:spcBef>
                        <a:spcAft>
                          <a:spcPts val="0"/>
                        </a:spcAft>
                        <a:buNone/>
                        <a:defRPr sz="1400" b="0" i="0" u="none" strike="noStrike" cap="none">
                          <a:solidFill>
                            <a:schemeClr val="tx1"/>
                          </a:solidFill>
                          <a:latin typeface="Calibri"/>
                          <a:sym typeface="Arial"/>
                        </a:defRPr>
                      </a:lvl1pPr>
                      <a:lvl2pPr marR="0" algn="l" rtl="0">
                        <a:lnSpc>
                          <a:spcPct val="100000"/>
                        </a:lnSpc>
                        <a:spcBef>
                          <a:spcPts val="0"/>
                        </a:spcBef>
                        <a:spcAft>
                          <a:spcPts val="0"/>
                        </a:spcAft>
                        <a:buNone/>
                        <a:defRPr sz="1400" b="0" i="0" u="none" strike="noStrike" cap="none">
                          <a:solidFill>
                            <a:schemeClr val="tx1"/>
                          </a:solidFill>
                          <a:latin typeface="Calibri"/>
                          <a:sym typeface="Arial"/>
                        </a:defRPr>
                      </a:lvl2pPr>
                      <a:lvl3pPr marR="0" algn="l" rtl="0">
                        <a:lnSpc>
                          <a:spcPct val="100000"/>
                        </a:lnSpc>
                        <a:spcBef>
                          <a:spcPts val="0"/>
                        </a:spcBef>
                        <a:spcAft>
                          <a:spcPts val="0"/>
                        </a:spcAft>
                        <a:buNone/>
                        <a:defRPr sz="1400" b="0" i="0" u="none" strike="noStrike" cap="none">
                          <a:solidFill>
                            <a:schemeClr val="tx1"/>
                          </a:solidFill>
                          <a:latin typeface="Calibri"/>
                          <a:sym typeface="Arial"/>
                        </a:defRPr>
                      </a:lvl3pPr>
                      <a:lvl4pPr marR="0" algn="l" rtl="0">
                        <a:lnSpc>
                          <a:spcPct val="100000"/>
                        </a:lnSpc>
                        <a:spcBef>
                          <a:spcPts val="0"/>
                        </a:spcBef>
                        <a:spcAft>
                          <a:spcPts val="0"/>
                        </a:spcAft>
                        <a:buNone/>
                        <a:defRPr sz="1400" b="0" i="0" u="none" strike="noStrike" cap="none">
                          <a:solidFill>
                            <a:schemeClr val="tx1"/>
                          </a:solidFill>
                          <a:latin typeface="Calibri"/>
                          <a:sym typeface="Arial"/>
                        </a:defRPr>
                      </a:lvl4pPr>
                      <a:lvl5pPr marR="0" algn="l" rtl="0">
                        <a:lnSpc>
                          <a:spcPct val="100000"/>
                        </a:lnSpc>
                        <a:spcBef>
                          <a:spcPts val="0"/>
                        </a:spcBef>
                        <a:spcAft>
                          <a:spcPts val="0"/>
                        </a:spcAft>
                        <a:buNone/>
                        <a:defRPr sz="1400" b="0" i="0" u="none" strike="noStrike" cap="none">
                          <a:solidFill>
                            <a:schemeClr val="tx1"/>
                          </a:solidFill>
                          <a:latin typeface="Calibri"/>
                          <a:sym typeface="Arial"/>
                        </a:defRPr>
                      </a:lvl5pPr>
                      <a:lvl6pPr marR="0" algn="l" rtl="0">
                        <a:lnSpc>
                          <a:spcPct val="100000"/>
                        </a:lnSpc>
                        <a:spcBef>
                          <a:spcPts val="0"/>
                        </a:spcBef>
                        <a:spcAft>
                          <a:spcPts val="0"/>
                        </a:spcAft>
                        <a:buNone/>
                        <a:defRPr sz="1400" b="0" i="0" u="none" strike="noStrike" cap="none">
                          <a:solidFill>
                            <a:schemeClr val="tx1"/>
                          </a:solidFill>
                          <a:latin typeface="Calibri"/>
                          <a:sym typeface="Arial"/>
                        </a:defRPr>
                      </a:lvl6pPr>
                      <a:lvl7pPr marR="0" algn="l" rtl="0">
                        <a:lnSpc>
                          <a:spcPct val="100000"/>
                        </a:lnSpc>
                        <a:spcBef>
                          <a:spcPts val="0"/>
                        </a:spcBef>
                        <a:spcAft>
                          <a:spcPts val="0"/>
                        </a:spcAft>
                        <a:buNone/>
                        <a:defRPr sz="1400" b="0" i="0" u="none" strike="noStrike" cap="none">
                          <a:solidFill>
                            <a:schemeClr val="tx1"/>
                          </a:solidFill>
                          <a:latin typeface="Calibri"/>
                          <a:sym typeface="Arial"/>
                        </a:defRPr>
                      </a:lvl7pPr>
                      <a:lvl8pPr marR="0" algn="l" rtl="0">
                        <a:lnSpc>
                          <a:spcPct val="100000"/>
                        </a:lnSpc>
                        <a:spcBef>
                          <a:spcPts val="0"/>
                        </a:spcBef>
                        <a:spcAft>
                          <a:spcPts val="0"/>
                        </a:spcAft>
                        <a:buNone/>
                        <a:defRPr sz="1400" b="0" i="0" u="none" strike="noStrike" cap="none">
                          <a:solidFill>
                            <a:schemeClr val="tx1"/>
                          </a:solidFill>
                          <a:latin typeface="Calibri"/>
                          <a:sym typeface="Arial"/>
                        </a:defRPr>
                      </a:lvl8pPr>
                      <a:lvl9pPr marR="0" algn="l" rtl="0">
                        <a:lnSpc>
                          <a:spcPct val="100000"/>
                        </a:lnSpc>
                        <a:spcBef>
                          <a:spcPts val="0"/>
                        </a:spcBef>
                        <a:spcAft>
                          <a:spcPts val="0"/>
                        </a:spcAft>
                        <a:buNone/>
                        <a:defRPr sz="1400" b="0" i="0" u="none" strike="noStrike" cap="none">
                          <a:solidFill>
                            <a:schemeClr val="tx1"/>
                          </a:solidFill>
                          <a:latin typeface="Calibri"/>
                          <a:sym typeface="Arial"/>
                        </a:defRPr>
                      </a:lvl9pPr>
                    </a:lstStyle>
                    <a:p>
                      <a:pPr algn="ctr" rtl="1" fontAlgn="ctr"/>
                      <a:r>
                        <a:rPr lang="fa-IR" sz="1200" b="1" u="none" strike="noStrike" dirty="0">
                          <a:effectLst/>
                          <a:cs typeface="B Zar" pitchFamily="2" charset="-78"/>
                        </a:rPr>
                        <a:t>شهرستان</a:t>
                      </a:r>
                      <a:endParaRPr lang="fa-IR" sz="1200" b="1" i="0" u="none" strike="noStrike" dirty="0">
                        <a:solidFill>
                          <a:srgbClr val="000000"/>
                        </a:solidFill>
                        <a:effectLst/>
                        <a:latin typeface="Nazanin"/>
                        <a:cs typeface="B Zar" pitchFamily="2" charset="-78"/>
                      </a:endParaRPr>
                    </a:p>
                  </a:txBody>
                  <a:tcPr marL="4180" marR="4180" marT="4180" marB="0" anchor="ctr">
                    <a:lnL w="12700" cap="flat" cmpd="sng" algn="ctr">
                      <a:solidFill>
                        <a:sysClr val="windowText" lastClr="000000"/>
                      </a:solidFill>
                      <a:prstDash val="solid"/>
                      <a:round/>
                      <a:headEnd type="none" w="med" len="med"/>
                      <a:tailEnd type="none" w="med" len="med"/>
                    </a:lnL>
                    <a:lnR w="12700" cap="flat" cmpd="sng" algn="ctr">
                      <a:solidFill>
                        <a:sysClr val="windowText" lastClr="000000"/>
                      </a:solidFill>
                      <a:prstDash val="solid"/>
                      <a:round/>
                      <a:headEnd type="none" w="med" len="med"/>
                      <a:tailEnd type="none" w="med" len="med"/>
                    </a:lnR>
                    <a:lnT w="12700" cap="flat" cmpd="sng" algn="ctr">
                      <a:solidFill>
                        <a:sysClr val="windowText" lastClr="000000"/>
                      </a:solidFill>
                      <a:prstDash val="solid"/>
                      <a:round/>
                      <a:headEnd type="none" w="med" len="med"/>
                      <a:tailEnd type="none" w="med" len="med"/>
                    </a:lnT>
                    <a:lnB w="12700" cap="flat" cmpd="sng" algn="ctr">
                      <a:solidFill>
                        <a:sysClr val="windowText" lastClr="000000"/>
                      </a:solidFill>
                      <a:prstDash val="solid"/>
                      <a:round/>
                      <a:headEnd type="none" w="med" len="med"/>
                      <a:tailEnd type="none" w="med" len="med"/>
                    </a:lnB>
                    <a:lnTlToBr w="12700" cmpd="sng">
                      <a:noFill/>
                      <a:prstDash val="solid"/>
                    </a:lnTlToBr>
                    <a:lnBlToTr w="12700" cmpd="sng">
                      <a:noFill/>
                      <a:prstDash val="solid"/>
                    </a:lnBlToTr>
                    <a:solidFill>
                      <a:schemeClr val="accent2">
                        <a:lumMod val="60000"/>
                        <a:lumOff val="40000"/>
                      </a:schemeClr>
                    </a:solidFill>
                  </a:tcPr>
                </a:tc>
                <a:tc rowSpan="2">
                  <a:txBody>
                    <a:bodyPr/>
                    <a:lstStyle>
                      <a:lvl1pPr marR="0" algn="l" rtl="0">
                        <a:lnSpc>
                          <a:spcPct val="100000"/>
                        </a:lnSpc>
                        <a:spcBef>
                          <a:spcPts val="0"/>
                        </a:spcBef>
                        <a:spcAft>
                          <a:spcPts val="0"/>
                        </a:spcAft>
                        <a:buNone/>
                        <a:defRPr sz="1400" b="0" i="0" u="none" strike="noStrike" cap="none">
                          <a:solidFill>
                            <a:schemeClr val="tx1"/>
                          </a:solidFill>
                          <a:latin typeface="Calibri"/>
                          <a:sym typeface="Arial"/>
                        </a:defRPr>
                      </a:lvl1pPr>
                      <a:lvl2pPr marR="0" algn="l" rtl="0">
                        <a:lnSpc>
                          <a:spcPct val="100000"/>
                        </a:lnSpc>
                        <a:spcBef>
                          <a:spcPts val="0"/>
                        </a:spcBef>
                        <a:spcAft>
                          <a:spcPts val="0"/>
                        </a:spcAft>
                        <a:buNone/>
                        <a:defRPr sz="1400" b="0" i="0" u="none" strike="noStrike" cap="none">
                          <a:solidFill>
                            <a:schemeClr val="tx1"/>
                          </a:solidFill>
                          <a:latin typeface="Calibri"/>
                          <a:sym typeface="Arial"/>
                        </a:defRPr>
                      </a:lvl2pPr>
                      <a:lvl3pPr marR="0" algn="l" rtl="0">
                        <a:lnSpc>
                          <a:spcPct val="100000"/>
                        </a:lnSpc>
                        <a:spcBef>
                          <a:spcPts val="0"/>
                        </a:spcBef>
                        <a:spcAft>
                          <a:spcPts val="0"/>
                        </a:spcAft>
                        <a:buNone/>
                        <a:defRPr sz="1400" b="0" i="0" u="none" strike="noStrike" cap="none">
                          <a:solidFill>
                            <a:schemeClr val="tx1"/>
                          </a:solidFill>
                          <a:latin typeface="Calibri"/>
                          <a:sym typeface="Arial"/>
                        </a:defRPr>
                      </a:lvl3pPr>
                      <a:lvl4pPr marR="0" algn="l" rtl="0">
                        <a:lnSpc>
                          <a:spcPct val="100000"/>
                        </a:lnSpc>
                        <a:spcBef>
                          <a:spcPts val="0"/>
                        </a:spcBef>
                        <a:spcAft>
                          <a:spcPts val="0"/>
                        </a:spcAft>
                        <a:buNone/>
                        <a:defRPr sz="1400" b="0" i="0" u="none" strike="noStrike" cap="none">
                          <a:solidFill>
                            <a:schemeClr val="tx1"/>
                          </a:solidFill>
                          <a:latin typeface="Calibri"/>
                          <a:sym typeface="Arial"/>
                        </a:defRPr>
                      </a:lvl4pPr>
                      <a:lvl5pPr marR="0" algn="l" rtl="0">
                        <a:lnSpc>
                          <a:spcPct val="100000"/>
                        </a:lnSpc>
                        <a:spcBef>
                          <a:spcPts val="0"/>
                        </a:spcBef>
                        <a:spcAft>
                          <a:spcPts val="0"/>
                        </a:spcAft>
                        <a:buNone/>
                        <a:defRPr sz="1400" b="0" i="0" u="none" strike="noStrike" cap="none">
                          <a:solidFill>
                            <a:schemeClr val="tx1"/>
                          </a:solidFill>
                          <a:latin typeface="Calibri"/>
                          <a:sym typeface="Arial"/>
                        </a:defRPr>
                      </a:lvl5pPr>
                      <a:lvl6pPr marR="0" algn="l" rtl="0">
                        <a:lnSpc>
                          <a:spcPct val="100000"/>
                        </a:lnSpc>
                        <a:spcBef>
                          <a:spcPts val="0"/>
                        </a:spcBef>
                        <a:spcAft>
                          <a:spcPts val="0"/>
                        </a:spcAft>
                        <a:buNone/>
                        <a:defRPr sz="1400" b="0" i="0" u="none" strike="noStrike" cap="none">
                          <a:solidFill>
                            <a:schemeClr val="tx1"/>
                          </a:solidFill>
                          <a:latin typeface="Calibri"/>
                          <a:sym typeface="Arial"/>
                        </a:defRPr>
                      </a:lvl6pPr>
                      <a:lvl7pPr marR="0" algn="l" rtl="0">
                        <a:lnSpc>
                          <a:spcPct val="100000"/>
                        </a:lnSpc>
                        <a:spcBef>
                          <a:spcPts val="0"/>
                        </a:spcBef>
                        <a:spcAft>
                          <a:spcPts val="0"/>
                        </a:spcAft>
                        <a:buNone/>
                        <a:defRPr sz="1400" b="0" i="0" u="none" strike="noStrike" cap="none">
                          <a:solidFill>
                            <a:schemeClr val="tx1"/>
                          </a:solidFill>
                          <a:latin typeface="Calibri"/>
                          <a:sym typeface="Arial"/>
                        </a:defRPr>
                      </a:lvl7pPr>
                      <a:lvl8pPr marR="0" algn="l" rtl="0">
                        <a:lnSpc>
                          <a:spcPct val="100000"/>
                        </a:lnSpc>
                        <a:spcBef>
                          <a:spcPts val="0"/>
                        </a:spcBef>
                        <a:spcAft>
                          <a:spcPts val="0"/>
                        </a:spcAft>
                        <a:buNone/>
                        <a:defRPr sz="1400" b="0" i="0" u="none" strike="noStrike" cap="none">
                          <a:solidFill>
                            <a:schemeClr val="tx1"/>
                          </a:solidFill>
                          <a:latin typeface="Calibri"/>
                          <a:sym typeface="Arial"/>
                        </a:defRPr>
                      </a:lvl8pPr>
                      <a:lvl9pPr marR="0" algn="l" rtl="0">
                        <a:lnSpc>
                          <a:spcPct val="100000"/>
                        </a:lnSpc>
                        <a:spcBef>
                          <a:spcPts val="0"/>
                        </a:spcBef>
                        <a:spcAft>
                          <a:spcPts val="0"/>
                        </a:spcAft>
                        <a:buNone/>
                        <a:defRPr sz="1400" b="0" i="0" u="none" strike="noStrike" cap="none">
                          <a:solidFill>
                            <a:schemeClr val="tx1"/>
                          </a:solidFill>
                          <a:latin typeface="Calibri"/>
                          <a:sym typeface="Arial"/>
                        </a:defRPr>
                      </a:lvl9pPr>
                    </a:lstStyle>
                    <a:p>
                      <a:pPr algn="ctr" rtl="1" fontAlgn="ctr"/>
                      <a:r>
                        <a:rPr lang="fa-IR" sz="1200" b="1" u="none" strike="noStrike" dirty="0">
                          <a:effectLst/>
                          <a:cs typeface="B Zar" pitchFamily="2" charset="-78"/>
                        </a:rPr>
                        <a:t>ظرفيت </a:t>
                      </a:r>
                      <a:r>
                        <a:rPr lang="en-US" sz="1100" b="1" u="none" strike="noStrike" dirty="0" smtClean="0">
                          <a:effectLst/>
                          <a:cs typeface="B Zar" pitchFamily="2" charset="-78"/>
                        </a:rPr>
                        <a:t>mw</a:t>
                      </a:r>
                      <a:endParaRPr lang="en-US" sz="1100" b="1" i="0" u="none" strike="noStrike" dirty="0">
                        <a:solidFill>
                          <a:srgbClr val="000000"/>
                        </a:solidFill>
                        <a:effectLst/>
                        <a:latin typeface="Nazanin"/>
                        <a:cs typeface="B Zar" pitchFamily="2" charset="-78"/>
                      </a:endParaRPr>
                    </a:p>
                  </a:txBody>
                  <a:tcPr marL="4180" marR="4180" marT="4180" marB="0" anchor="ctr">
                    <a:lnL w="12700" cap="flat" cmpd="sng" algn="ctr">
                      <a:solidFill>
                        <a:sysClr val="windowText" lastClr="000000"/>
                      </a:solidFill>
                      <a:prstDash val="solid"/>
                      <a:round/>
                      <a:headEnd type="none" w="med" len="med"/>
                      <a:tailEnd type="none" w="med" len="med"/>
                    </a:lnL>
                    <a:lnR w="12700" cap="flat" cmpd="sng" algn="ctr">
                      <a:solidFill>
                        <a:sysClr val="windowText" lastClr="000000"/>
                      </a:solidFill>
                      <a:prstDash val="solid"/>
                      <a:round/>
                      <a:headEnd type="none" w="med" len="med"/>
                      <a:tailEnd type="none" w="med" len="med"/>
                    </a:lnR>
                    <a:lnT w="12700" cap="flat" cmpd="sng" algn="ctr">
                      <a:solidFill>
                        <a:sysClr val="windowText" lastClr="000000"/>
                      </a:solidFill>
                      <a:prstDash val="solid"/>
                      <a:round/>
                      <a:headEnd type="none" w="med" len="med"/>
                      <a:tailEnd type="none" w="med" len="med"/>
                    </a:lnT>
                    <a:lnB w="12700" cap="flat" cmpd="sng" algn="ctr">
                      <a:solidFill>
                        <a:sysClr val="windowText" lastClr="000000"/>
                      </a:solidFill>
                      <a:prstDash val="solid"/>
                      <a:round/>
                      <a:headEnd type="none" w="med" len="med"/>
                      <a:tailEnd type="none" w="med" len="med"/>
                    </a:lnB>
                    <a:lnTlToBr w="12700" cmpd="sng">
                      <a:noFill/>
                      <a:prstDash val="solid"/>
                    </a:lnTlToBr>
                    <a:lnBlToTr w="12700" cmpd="sng">
                      <a:noFill/>
                      <a:prstDash val="solid"/>
                    </a:lnBlToTr>
                    <a:solidFill>
                      <a:schemeClr val="accent2">
                        <a:lumMod val="60000"/>
                        <a:lumOff val="40000"/>
                      </a:schemeClr>
                    </a:solidFill>
                  </a:tcPr>
                </a:tc>
                <a:tc rowSpan="2">
                  <a:txBody>
                    <a:bodyPr/>
                    <a:lstStyle>
                      <a:lvl1pPr marR="0" algn="l" rtl="0">
                        <a:lnSpc>
                          <a:spcPct val="100000"/>
                        </a:lnSpc>
                        <a:spcBef>
                          <a:spcPts val="0"/>
                        </a:spcBef>
                        <a:spcAft>
                          <a:spcPts val="0"/>
                        </a:spcAft>
                        <a:buNone/>
                        <a:defRPr sz="1400" b="0" i="0" u="none" strike="noStrike" cap="none">
                          <a:solidFill>
                            <a:schemeClr val="tx1"/>
                          </a:solidFill>
                          <a:latin typeface="Calibri"/>
                          <a:sym typeface="Arial"/>
                        </a:defRPr>
                      </a:lvl1pPr>
                      <a:lvl2pPr marR="0" algn="l" rtl="0">
                        <a:lnSpc>
                          <a:spcPct val="100000"/>
                        </a:lnSpc>
                        <a:spcBef>
                          <a:spcPts val="0"/>
                        </a:spcBef>
                        <a:spcAft>
                          <a:spcPts val="0"/>
                        </a:spcAft>
                        <a:buNone/>
                        <a:defRPr sz="1400" b="0" i="0" u="none" strike="noStrike" cap="none">
                          <a:solidFill>
                            <a:schemeClr val="tx1"/>
                          </a:solidFill>
                          <a:latin typeface="Calibri"/>
                          <a:sym typeface="Arial"/>
                        </a:defRPr>
                      </a:lvl2pPr>
                      <a:lvl3pPr marR="0" algn="l" rtl="0">
                        <a:lnSpc>
                          <a:spcPct val="100000"/>
                        </a:lnSpc>
                        <a:spcBef>
                          <a:spcPts val="0"/>
                        </a:spcBef>
                        <a:spcAft>
                          <a:spcPts val="0"/>
                        </a:spcAft>
                        <a:buNone/>
                        <a:defRPr sz="1400" b="0" i="0" u="none" strike="noStrike" cap="none">
                          <a:solidFill>
                            <a:schemeClr val="tx1"/>
                          </a:solidFill>
                          <a:latin typeface="Calibri"/>
                          <a:sym typeface="Arial"/>
                        </a:defRPr>
                      </a:lvl3pPr>
                      <a:lvl4pPr marR="0" algn="l" rtl="0">
                        <a:lnSpc>
                          <a:spcPct val="100000"/>
                        </a:lnSpc>
                        <a:spcBef>
                          <a:spcPts val="0"/>
                        </a:spcBef>
                        <a:spcAft>
                          <a:spcPts val="0"/>
                        </a:spcAft>
                        <a:buNone/>
                        <a:defRPr sz="1400" b="0" i="0" u="none" strike="noStrike" cap="none">
                          <a:solidFill>
                            <a:schemeClr val="tx1"/>
                          </a:solidFill>
                          <a:latin typeface="Calibri"/>
                          <a:sym typeface="Arial"/>
                        </a:defRPr>
                      </a:lvl4pPr>
                      <a:lvl5pPr marR="0" algn="l" rtl="0">
                        <a:lnSpc>
                          <a:spcPct val="100000"/>
                        </a:lnSpc>
                        <a:spcBef>
                          <a:spcPts val="0"/>
                        </a:spcBef>
                        <a:spcAft>
                          <a:spcPts val="0"/>
                        </a:spcAft>
                        <a:buNone/>
                        <a:defRPr sz="1400" b="0" i="0" u="none" strike="noStrike" cap="none">
                          <a:solidFill>
                            <a:schemeClr val="tx1"/>
                          </a:solidFill>
                          <a:latin typeface="Calibri"/>
                          <a:sym typeface="Arial"/>
                        </a:defRPr>
                      </a:lvl5pPr>
                      <a:lvl6pPr marR="0" algn="l" rtl="0">
                        <a:lnSpc>
                          <a:spcPct val="100000"/>
                        </a:lnSpc>
                        <a:spcBef>
                          <a:spcPts val="0"/>
                        </a:spcBef>
                        <a:spcAft>
                          <a:spcPts val="0"/>
                        </a:spcAft>
                        <a:buNone/>
                        <a:defRPr sz="1400" b="0" i="0" u="none" strike="noStrike" cap="none">
                          <a:solidFill>
                            <a:schemeClr val="tx1"/>
                          </a:solidFill>
                          <a:latin typeface="Calibri"/>
                          <a:sym typeface="Arial"/>
                        </a:defRPr>
                      </a:lvl6pPr>
                      <a:lvl7pPr marR="0" algn="l" rtl="0">
                        <a:lnSpc>
                          <a:spcPct val="100000"/>
                        </a:lnSpc>
                        <a:spcBef>
                          <a:spcPts val="0"/>
                        </a:spcBef>
                        <a:spcAft>
                          <a:spcPts val="0"/>
                        </a:spcAft>
                        <a:buNone/>
                        <a:defRPr sz="1400" b="0" i="0" u="none" strike="noStrike" cap="none">
                          <a:solidFill>
                            <a:schemeClr val="tx1"/>
                          </a:solidFill>
                          <a:latin typeface="Calibri"/>
                          <a:sym typeface="Arial"/>
                        </a:defRPr>
                      </a:lvl7pPr>
                      <a:lvl8pPr marR="0" algn="l" rtl="0">
                        <a:lnSpc>
                          <a:spcPct val="100000"/>
                        </a:lnSpc>
                        <a:spcBef>
                          <a:spcPts val="0"/>
                        </a:spcBef>
                        <a:spcAft>
                          <a:spcPts val="0"/>
                        </a:spcAft>
                        <a:buNone/>
                        <a:defRPr sz="1400" b="0" i="0" u="none" strike="noStrike" cap="none">
                          <a:solidFill>
                            <a:schemeClr val="tx1"/>
                          </a:solidFill>
                          <a:latin typeface="Calibri"/>
                          <a:sym typeface="Arial"/>
                        </a:defRPr>
                      </a:lvl8pPr>
                      <a:lvl9pPr marR="0" algn="l" rtl="0">
                        <a:lnSpc>
                          <a:spcPct val="100000"/>
                        </a:lnSpc>
                        <a:spcBef>
                          <a:spcPts val="0"/>
                        </a:spcBef>
                        <a:spcAft>
                          <a:spcPts val="0"/>
                        </a:spcAft>
                        <a:buNone/>
                        <a:defRPr sz="1400" b="0" i="0" u="none" strike="noStrike" cap="none">
                          <a:solidFill>
                            <a:schemeClr val="tx1"/>
                          </a:solidFill>
                          <a:latin typeface="Calibri"/>
                          <a:sym typeface="Arial"/>
                        </a:defRPr>
                      </a:lvl9pPr>
                    </a:lstStyle>
                    <a:p>
                      <a:pPr algn="ctr" rtl="1" fontAlgn="ctr"/>
                      <a:r>
                        <a:rPr lang="fa-IR" sz="1200" b="1" u="none" strike="noStrike" dirty="0" smtClean="0">
                          <a:effectLst/>
                          <a:cs typeface="B Zar" pitchFamily="2" charset="-78"/>
                        </a:rPr>
                        <a:t>مساحت</a:t>
                      </a:r>
                      <a:r>
                        <a:rPr lang="fa-IR" sz="1200" b="1" u="none" strike="noStrike" dirty="0">
                          <a:effectLst/>
                          <a:cs typeface="B Zar" pitchFamily="2" charset="-78"/>
                        </a:rPr>
                        <a:t/>
                      </a:r>
                      <a:br>
                        <a:rPr lang="fa-IR" sz="1200" b="1" u="none" strike="noStrike" dirty="0">
                          <a:effectLst/>
                          <a:cs typeface="B Zar" pitchFamily="2" charset="-78"/>
                        </a:rPr>
                      </a:br>
                      <a:r>
                        <a:rPr lang="fa-IR" sz="1200" b="1" u="none" strike="noStrike" dirty="0">
                          <a:effectLst/>
                          <a:cs typeface="B Zar" pitchFamily="2" charset="-78"/>
                        </a:rPr>
                        <a:t>(هکتار)</a:t>
                      </a:r>
                      <a:endParaRPr lang="fa-IR" sz="1200" b="1" i="0" u="none" strike="noStrike" dirty="0">
                        <a:solidFill>
                          <a:srgbClr val="000000"/>
                        </a:solidFill>
                        <a:effectLst/>
                        <a:latin typeface="Nazanin"/>
                        <a:cs typeface="B Zar" pitchFamily="2" charset="-78"/>
                      </a:endParaRPr>
                    </a:p>
                  </a:txBody>
                  <a:tcPr marL="4180" marR="4180" marT="4180" marB="0" anchor="ctr">
                    <a:lnL w="12700" cap="flat" cmpd="sng" algn="ctr">
                      <a:solidFill>
                        <a:sysClr val="windowText" lastClr="000000"/>
                      </a:solidFill>
                      <a:prstDash val="solid"/>
                      <a:round/>
                      <a:headEnd type="none" w="med" len="med"/>
                      <a:tailEnd type="none" w="med" len="med"/>
                    </a:lnL>
                    <a:lnR w="12700" cap="flat" cmpd="sng" algn="ctr">
                      <a:solidFill>
                        <a:sysClr val="windowText" lastClr="000000"/>
                      </a:solidFill>
                      <a:prstDash val="solid"/>
                      <a:round/>
                      <a:headEnd type="none" w="med" len="med"/>
                      <a:tailEnd type="none" w="med" len="med"/>
                    </a:lnR>
                    <a:lnT w="12700" cap="flat" cmpd="sng" algn="ctr">
                      <a:solidFill>
                        <a:sysClr val="windowText" lastClr="000000"/>
                      </a:solidFill>
                      <a:prstDash val="solid"/>
                      <a:round/>
                      <a:headEnd type="none" w="med" len="med"/>
                      <a:tailEnd type="none" w="med" len="med"/>
                    </a:lnT>
                    <a:lnB w="12700" cap="flat" cmpd="sng" algn="ctr">
                      <a:solidFill>
                        <a:sysClr val="windowText" lastClr="000000"/>
                      </a:solidFill>
                      <a:prstDash val="solid"/>
                      <a:round/>
                      <a:headEnd type="none" w="med" len="med"/>
                      <a:tailEnd type="none" w="med" len="med"/>
                    </a:lnB>
                    <a:lnTlToBr w="12700" cmpd="sng">
                      <a:noFill/>
                      <a:prstDash val="solid"/>
                    </a:lnTlToBr>
                    <a:lnBlToTr w="12700" cmpd="sng">
                      <a:noFill/>
                      <a:prstDash val="solid"/>
                    </a:lnBlToTr>
                    <a:solidFill>
                      <a:schemeClr val="accent2">
                        <a:lumMod val="60000"/>
                        <a:lumOff val="40000"/>
                      </a:schemeClr>
                    </a:solidFill>
                  </a:tcPr>
                </a:tc>
                <a:tc rowSpan="2">
                  <a:txBody>
                    <a:bodyPr/>
                    <a:lstStyle>
                      <a:lvl1pPr marR="0" algn="l" rtl="0">
                        <a:lnSpc>
                          <a:spcPct val="100000"/>
                        </a:lnSpc>
                        <a:spcBef>
                          <a:spcPts val="0"/>
                        </a:spcBef>
                        <a:spcAft>
                          <a:spcPts val="0"/>
                        </a:spcAft>
                        <a:buNone/>
                        <a:defRPr sz="1400" b="0" i="0" u="none" strike="noStrike" cap="none">
                          <a:solidFill>
                            <a:schemeClr val="tx1"/>
                          </a:solidFill>
                          <a:latin typeface="Calibri"/>
                          <a:sym typeface="Arial"/>
                        </a:defRPr>
                      </a:lvl1pPr>
                      <a:lvl2pPr marR="0" algn="l" rtl="0">
                        <a:lnSpc>
                          <a:spcPct val="100000"/>
                        </a:lnSpc>
                        <a:spcBef>
                          <a:spcPts val="0"/>
                        </a:spcBef>
                        <a:spcAft>
                          <a:spcPts val="0"/>
                        </a:spcAft>
                        <a:buNone/>
                        <a:defRPr sz="1400" b="0" i="0" u="none" strike="noStrike" cap="none">
                          <a:solidFill>
                            <a:schemeClr val="tx1"/>
                          </a:solidFill>
                          <a:latin typeface="Calibri"/>
                          <a:sym typeface="Arial"/>
                        </a:defRPr>
                      </a:lvl2pPr>
                      <a:lvl3pPr marR="0" algn="l" rtl="0">
                        <a:lnSpc>
                          <a:spcPct val="100000"/>
                        </a:lnSpc>
                        <a:spcBef>
                          <a:spcPts val="0"/>
                        </a:spcBef>
                        <a:spcAft>
                          <a:spcPts val="0"/>
                        </a:spcAft>
                        <a:buNone/>
                        <a:defRPr sz="1400" b="0" i="0" u="none" strike="noStrike" cap="none">
                          <a:solidFill>
                            <a:schemeClr val="tx1"/>
                          </a:solidFill>
                          <a:latin typeface="Calibri"/>
                          <a:sym typeface="Arial"/>
                        </a:defRPr>
                      </a:lvl3pPr>
                      <a:lvl4pPr marR="0" algn="l" rtl="0">
                        <a:lnSpc>
                          <a:spcPct val="100000"/>
                        </a:lnSpc>
                        <a:spcBef>
                          <a:spcPts val="0"/>
                        </a:spcBef>
                        <a:spcAft>
                          <a:spcPts val="0"/>
                        </a:spcAft>
                        <a:buNone/>
                        <a:defRPr sz="1400" b="0" i="0" u="none" strike="noStrike" cap="none">
                          <a:solidFill>
                            <a:schemeClr val="tx1"/>
                          </a:solidFill>
                          <a:latin typeface="Calibri"/>
                          <a:sym typeface="Arial"/>
                        </a:defRPr>
                      </a:lvl4pPr>
                      <a:lvl5pPr marR="0" algn="l" rtl="0">
                        <a:lnSpc>
                          <a:spcPct val="100000"/>
                        </a:lnSpc>
                        <a:spcBef>
                          <a:spcPts val="0"/>
                        </a:spcBef>
                        <a:spcAft>
                          <a:spcPts val="0"/>
                        </a:spcAft>
                        <a:buNone/>
                        <a:defRPr sz="1400" b="0" i="0" u="none" strike="noStrike" cap="none">
                          <a:solidFill>
                            <a:schemeClr val="tx1"/>
                          </a:solidFill>
                          <a:latin typeface="Calibri"/>
                          <a:sym typeface="Arial"/>
                        </a:defRPr>
                      </a:lvl5pPr>
                      <a:lvl6pPr marR="0" algn="l" rtl="0">
                        <a:lnSpc>
                          <a:spcPct val="100000"/>
                        </a:lnSpc>
                        <a:spcBef>
                          <a:spcPts val="0"/>
                        </a:spcBef>
                        <a:spcAft>
                          <a:spcPts val="0"/>
                        </a:spcAft>
                        <a:buNone/>
                        <a:defRPr sz="1400" b="0" i="0" u="none" strike="noStrike" cap="none">
                          <a:solidFill>
                            <a:schemeClr val="tx1"/>
                          </a:solidFill>
                          <a:latin typeface="Calibri"/>
                          <a:sym typeface="Arial"/>
                        </a:defRPr>
                      </a:lvl6pPr>
                      <a:lvl7pPr marR="0" algn="l" rtl="0">
                        <a:lnSpc>
                          <a:spcPct val="100000"/>
                        </a:lnSpc>
                        <a:spcBef>
                          <a:spcPts val="0"/>
                        </a:spcBef>
                        <a:spcAft>
                          <a:spcPts val="0"/>
                        </a:spcAft>
                        <a:buNone/>
                        <a:defRPr sz="1400" b="0" i="0" u="none" strike="noStrike" cap="none">
                          <a:solidFill>
                            <a:schemeClr val="tx1"/>
                          </a:solidFill>
                          <a:latin typeface="Calibri"/>
                          <a:sym typeface="Arial"/>
                        </a:defRPr>
                      </a:lvl7pPr>
                      <a:lvl8pPr marR="0" algn="l" rtl="0">
                        <a:lnSpc>
                          <a:spcPct val="100000"/>
                        </a:lnSpc>
                        <a:spcBef>
                          <a:spcPts val="0"/>
                        </a:spcBef>
                        <a:spcAft>
                          <a:spcPts val="0"/>
                        </a:spcAft>
                        <a:buNone/>
                        <a:defRPr sz="1400" b="0" i="0" u="none" strike="noStrike" cap="none">
                          <a:solidFill>
                            <a:schemeClr val="tx1"/>
                          </a:solidFill>
                          <a:latin typeface="Calibri"/>
                          <a:sym typeface="Arial"/>
                        </a:defRPr>
                      </a:lvl8pPr>
                      <a:lvl9pPr marR="0" algn="l" rtl="0">
                        <a:lnSpc>
                          <a:spcPct val="100000"/>
                        </a:lnSpc>
                        <a:spcBef>
                          <a:spcPts val="0"/>
                        </a:spcBef>
                        <a:spcAft>
                          <a:spcPts val="0"/>
                        </a:spcAft>
                        <a:buNone/>
                        <a:defRPr sz="1400" b="0" i="0" u="none" strike="noStrike" cap="none">
                          <a:solidFill>
                            <a:schemeClr val="tx1"/>
                          </a:solidFill>
                          <a:latin typeface="Calibri"/>
                          <a:sym typeface="Arial"/>
                        </a:defRPr>
                      </a:lvl9pPr>
                    </a:lstStyle>
                    <a:p>
                      <a:pPr algn="ctr" rtl="1" fontAlgn="ctr"/>
                      <a:r>
                        <a:rPr lang="fa-IR" sz="1200" b="1" u="none" strike="noStrike" dirty="0">
                          <a:effectLst/>
                          <a:cs typeface="B Zar" pitchFamily="2" charset="-78"/>
                        </a:rPr>
                        <a:t>نياز شبکه</a:t>
                      </a:r>
                      <a:endParaRPr lang="fa-IR" sz="1200" b="1" i="0" u="none" strike="noStrike" dirty="0">
                        <a:solidFill>
                          <a:srgbClr val="000000"/>
                        </a:solidFill>
                        <a:effectLst/>
                        <a:latin typeface="Nazanin"/>
                        <a:cs typeface="B Zar" pitchFamily="2" charset="-78"/>
                      </a:endParaRPr>
                    </a:p>
                  </a:txBody>
                  <a:tcPr marL="4180" marR="4180" marT="4180" marB="0" anchor="ctr">
                    <a:lnL w="12700" cap="flat" cmpd="sng" algn="ctr">
                      <a:solidFill>
                        <a:sysClr val="windowText" lastClr="000000"/>
                      </a:solidFill>
                      <a:prstDash val="solid"/>
                      <a:round/>
                      <a:headEnd type="none" w="med" len="med"/>
                      <a:tailEnd type="none" w="med" len="med"/>
                    </a:lnL>
                    <a:lnR w="12700" cap="flat" cmpd="sng" algn="ctr">
                      <a:solidFill>
                        <a:sysClr val="windowText" lastClr="000000"/>
                      </a:solidFill>
                      <a:prstDash val="solid"/>
                      <a:round/>
                      <a:headEnd type="none" w="med" len="med"/>
                      <a:tailEnd type="none" w="med" len="med"/>
                    </a:lnR>
                    <a:lnT w="12700" cap="flat" cmpd="sng" algn="ctr">
                      <a:solidFill>
                        <a:sysClr val="windowText" lastClr="000000"/>
                      </a:solidFill>
                      <a:prstDash val="solid"/>
                      <a:round/>
                      <a:headEnd type="none" w="med" len="med"/>
                      <a:tailEnd type="none" w="med" len="med"/>
                    </a:lnT>
                    <a:lnB w="12700" cap="flat" cmpd="sng" algn="ctr">
                      <a:solidFill>
                        <a:sysClr val="windowText" lastClr="000000"/>
                      </a:solidFill>
                      <a:prstDash val="solid"/>
                      <a:round/>
                      <a:headEnd type="none" w="med" len="med"/>
                      <a:tailEnd type="none" w="med" len="med"/>
                    </a:lnB>
                    <a:lnTlToBr w="12700" cmpd="sng">
                      <a:noFill/>
                      <a:prstDash val="solid"/>
                    </a:lnTlToBr>
                    <a:lnBlToTr w="12700" cmpd="sng">
                      <a:noFill/>
                      <a:prstDash val="solid"/>
                    </a:lnBlToTr>
                    <a:solidFill>
                      <a:schemeClr val="accent2">
                        <a:lumMod val="60000"/>
                        <a:lumOff val="40000"/>
                      </a:schemeClr>
                    </a:solidFill>
                  </a:tcPr>
                </a:tc>
                <a:tc gridSpan="3">
                  <a:txBody>
                    <a:bodyPr/>
                    <a:lstStyle>
                      <a:lvl1pPr marR="0" algn="l" rtl="0">
                        <a:lnSpc>
                          <a:spcPct val="100000"/>
                        </a:lnSpc>
                        <a:spcBef>
                          <a:spcPts val="0"/>
                        </a:spcBef>
                        <a:spcAft>
                          <a:spcPts val="0"/>
                        </a:spcAft>
                        <a:buNone/>
                        <a:defRPr sz="1400" b="0" i="0" u="none" strike="noStrike" cap="none">
                          <a:solidFill>
                            <a:schemeClr val="tx1"/>
                          </a:solidFill>
                          <a:latin typeface="Calibri"/>
                          <a:sym typeface="Arial"/>
                        </a:defRPr>
                      </a:lvl1pPr>
                      <a:lvl2pPr marR="0" algn="l" rtl="0">
                        <a:lnSpc>
                          <a:spcPct val="100000"/>
                        </a:lnSpc>
                        <a:spcBef>
                          <a:spcPts val="0"/>
                        </a:spcBef>
                        <a:spcAft>
                          <a:spcPts val="0"/>
                        </a:spcAft>
                        <a:buNone/>
                        <a:defRPr sz="1400" b="0" i="0" u="none" strike="noStrike" cap="none">
                          <a:solidFill>
                            <a:schemeClr val="tx1"/>
                          </a:solidFill>
                          <a:latin typeface="Calibri"/>
                          <a:sym typeface="Arial"/>
                        </a:defRPr>
                      </a:lvl2pPr>
                      <a:lvl3pPr marR="0" algn="l" rtl="0">
                        <a:lnSpc>
                          <a:spcPct val="100000"/>
                        </a:lnSpc>
                        <a:spcBef>
                          <a:spcPts val="0"/>
                        </a:spcBef>
                        <a:spcAft>
                          <a:spcPts val="0"/>
                        </a:spcAft>
                        <a:buNone/>
                        <a:defRPr sz="1400" b="0" i="0" u="none" strike="noStrike" cap="none">
                          <a:solidFill>
                            <a:schemeClr val="tx1"/>
                          </a:solidFill>
                          <a:latin typeface="Calibri"/>
                          <a:sym typeface="Arial"/>
                        </a:defRPr>
                      </a:lvl3pPr>
                      <a:lvl4pPr marR="0" algn="l" rtl="0">
                        <a:lnSpc>
                          <a:spcPct val="100000"/>
                        </a:lnSpc>
                        <a:spcBef>
                          <a:spcPts val="0"/>
                        </a:spcBef>
                        <a:spcAft>
                          <a:spcPts val="0"/>
                        </a:spcAft>
                        <a:buNone/>
                        <a:defRPr sz="1400" b="0" i="0" u="none" strike="noStrike" cap="none">
                          <a:solidFill>
                            <a:schemeClr val="tx1"/>
                          </a:solidFill>
                          <a:latin typeface="Calibri"/>
                          <a:sym typeface="Arial"/>
                        </a:defRPr>
                      </a:lvl4pPr>
                      <a:lvl5pPr marR="0" algn="l" rtl="0">
                        <a:lnSpc>
                          <a:spcPct val="100000"/>
                        </a:lnSpc>
                        <a:spcBef>
                          <a:spcPts val="0"/>
                        </a:spcBef>
                        <a:spcAft>
                          <a:spcPts val="0"/>
                        </a:spcAft>
                        <a:buNone/>
                        <a:defRPr sz="1400" b="0" i="0" u="none" strike="noStrike" cap="none">
                          <a:solidFill>
                            <a:schemeClr val="tx1"/>
                          </a:solidFill>
                          <a:latin typeface="Calibri"/>
                          <a:sym typeface="Arial"/>
                        </a:defRPr>
                      </a:lvl5pPr>
                      <a:lvl6pPr marR="0" algn="l" rtl="0">
                        <a:lnSpc>
                          <a:spcPct val="100000"/>
                        </a:lnSpc>
                        <a:spcBef>
                          <a:spcPts val="0"/>
                        </a:spcBef>
                        <a:spcAft>
                          <a:spcPts val="0"/>
                        </a:spcAft>
                        <a:buNone/>
                        <a:defRPr sz="1400" b="0" i="0" u="none" strike="noStrike" cap="none">
                          <a:solidFill>
                            <a:schemeClr val="tx1"/>
                          </a:solidFill>
                          <a:latin typeface="Calibri"/>
                          <a:sym typeface="Arial"/>
                        </a:defRPr>
                      </a:lvl6pPr>
                      <a:lvl7pPr marR="0" algn="l" rtl="0">
                        <a:lnSpc>
                          <a:spcPct val="100000"/>
                        </a:lnSpc>
                        <a:spcBef>
                          <a:spcPts val="0"/>
                        </a:spcBef>
                        <a:spcAft>
                          <a:spcPts val="0"/>
                        </a:spcAft>
                        <a:buNone/>
                        <a:defRPr sz="1400" b="0" i="0" u="none" strike="noStrike" cap="none">
                          <a:solidFill>
                            <a:schemeClr val="tx1"/>
                          </a:solidFill>
                          <a:latin typeface="Calibri"/>
                          <a:sym typeface="Arial"/>
                        </a:defRPr>
                      </a:lvl7pPr>
                      <a:lvl8pPr marR="0" algn="l" rtl="0">
                        <a:lnSpc>
                          <a:spcPct val="100000"/>
                        </a:lnSpc>
                        <a:spcBef>
                          <a:spcPts val="0"/>
                        </a:spcBef>
                        <a:spcAft>
                          <a:spcPts val="0"/>
                        </a:spcAft>
                        <a:buNone/>
                        <a:defRPr sz="1400" b="0" i="0" u="none" strike="noStrike" cap="none">
                          <a:solidFill>
                            <a:schemeClr val="tx1"/>
                          </a:solidFill>
                          <a:latin typeface="Calibri"/>
                          <a:sym typeface="Arial"/>
                        </a:defRPr>
                      </a:lvl8pPr>
                      <a:lvl9pPr marR="0" algn="l" rtl="0">
                        <a:lnSpc>
                          <a:spcPct val="100000"/>
                        </a:lnSpc>
                        <a:spcBef>
                          <a:spcPts val="0"/>
                        </a:spcBef>
                        <a:spcAft>
                          <a:spcPts val="0"/>
                        </a:spcAft>
                        <a:buNone/>
                        <a:defRPr sz="1400" b="0" i="0" u="none" strike="noStrike" cap="none">
                          <a:solidFill>
                            <a:schemeClr val="tx1"/>
                          </a:solidFill>
                          <a:latin typeface="Calibri"/>
                          <a:sym typeface="Arial"/>
                        </a:defRPr>
                      </a:lvl9pPr>
                    </a:lstStyle>
                    <a:p>
                      <a:pPr algn="ctr" rtl="1" fontAlgn="ctr"/>
                      <a:r>
                        <a:rPr lang="fa-IR" sz="1200" b="1" u="none" strike="noStrike" dirty="0">
                          <a:effectLst/>
                          <a:cs typeface="B Zar" pitchFamily="2" charset="-78"/>
                        </a:rPr>
                        <a:t>مختصات جغرافيايي </a:t>
                      </a:r>
                      <a:r>
                        <a:rPr lang="fa-IR" sz="1200" b="1" u="none" strike="noStrike" dirty="0" smtClean="0">
                          <a:effectLst/>
                          <a:cs typeface="B Zar" pitchFamily="2" charset="-78"/>
                        </a:rPr>
                        <a:t>زمين</a:t>
                      </a:r>
                      <a:endParaRPr lang="fa-IR" sz="1200" b="1" i="0" u="none" strike="noStrike" dirty="0">
                        <a:solidFill>
                          <a:srgbClr val="000000"/>
                        </a:solidFill>
                        <a:effectLst/>
                        <a:latin typeface="Nazanin"/>
                        <a:cs typeface="B Zar" pitchFamily="2" charset="-78"/>
                      </a:endParaRPr>
                    </a:p>
                  </a:txBody>
                  <a:tcPr marL="4180" marR="4180" marT="4180" marB="0" anchor="ctr">
                    <a:lnL w="12700" cap="flat" cmpd="sng" algn="ctr">
                      <a:solidFill>
                        <a:sysClr val="windowText" lastClr="000000"/>
                      </a:solidFill>
                      <a:prstDash val="solid"/>
                      <a:round/>
                      <a:headEnd type="none" w="med" len="med"/>
                      <a:tailEnd type="none" w="med" len="med"/>
                    </a:lnL>
                    <a:lnR w="12700" cap="flat" cmpd="sng" algn="ctr">
                      <a:solidFill>
                        <a:sysClr val="windowText" lastClr="000000"/>
                      </a:solidFill>
                      <a:prstDash val="solid"/>
                      <a:round/>
                      <a:headEnd type="none" w="med" len="med"/>
                      <a:tailEnd type="none" w="med" len="med"/>
                    </a:lnR>
                    <a:lnT w="12700" cap="flat" cmpd="sng" algn="ctr">
                      <a:solidFill>
                        <a:sysClr val="windowText" lastClr="000000"/>
                      </a:solidFill>
                      <a:prstDash val="solid"/>
                      <a:round/>
                      <a:headEnd type="none" w="med" len="med"/>
                      <a:tailEnd type="none" w="med" len="med"/>
                    </a:lnT>
                    <a:lnB w="12700" cap="flat" cmpd="sng" algn="ctr">
                      <a:solidFill>
                        <a:sysClr val="windowText" lastClr="000000"/>
                      </a:solidFill>
                      <a:prstDash val="solid"/>
                      <a:round/>
                      <a:headEnd type="none" w="med" len="med"/>
                      <a:tailEnd type="none" w="med" len="med"/>
                    </a:lnB>
                    <a:lnTlToBr w="12700" cmpd="sng">
                      <a:noFill/>
                      <a:prstDash val="solid"/>
                    </a:lnTlToBr>
                    <a:lnBlToTr w="12700" cmpd="sng">
                      <a:noFill/>
                      <a:prstDash val="solid"/>
                    </a:lnBlToTr>
                    <a:solidFill>
                      <a:schemeClr val="accent2">
                        <a:lumMod val="60000"/>
                        <a:lumOff val="40000"/>
                      </a:schemeClr>
                    </a:solidFill>
                  </a:tcPr>
                </a:tc>
                <a:tc hMerge="1">
                  <a:txBody>
                    <a:bodyPr/>
                    <a:lstStyle/>
                    <a:p>
                      <a:pPr rtl="1"/>
                      <a:endParaRPr lang="fa-IR"/>
                    </a:p>
                  </a:txBody>
                  <a:tcPr/>
                </a:tc>
                <a:tc hMerge="1">
                  <a:txBody>
                    <a:bodyPr/>
                    <a:lstStyle/>
                    <a:p>
                      <a:pPr rtl="1"/>
                      <a:endParaRPr lang="fa-IR"/>
                    </a:p>
                  </a:txBody>
                  <a:tcPr/>
                </a:tc>
                <a:tc rowSpan="2">
                  <a:txBody>
                    <a:bodyPr/>
                    <a:lstStyle>
                      <a:lvl1pPr marR="0" algn="l" rtl="0">
                        <a:lnSpc>
                          <a:spcPct val="100000"/>
                        </a:lnSpc>
                        <a:spcBef>
                          <a:spcPts val="0"/>
                        </a:spcBef>
                        <a:spcAft>
                          <a:spcPts val="0"/>
                        </a:spcAft>
                        <a:buNone/>
                        <a:defRPr sz="1400" b="0" i="0" u="none" strike="noStrike" cap="none">
                          <a:solidFill>
                            <a:schemeClr val="tx1"/>
                          </a:solidFill>
                          <a:latin typeface="Calibri"/>
                          <a:sym typeface="Arial"/>
                        </a:defRPr>
                      </a:lvl1pPr>
                      <a:lvl2pPr marR="0" algn="l" rtl="0">
                        <a:lnSpc>
                          <a:spcPct val="100000"/>
                        </a:lnSpc>
                        <a:spcBef>
                          <a:spcPts val="0"/>
                        </a:spcBef>
                        <a:spcAft>
                          <a:spcPts val="0"/>
                        </a:spcAft>
                        <a:buNone/>
                        <a:defRPr sz="1400" b="0" i="0" u="none" strike="noStrike" cap="none">
                          <a:solidFill>
                            <a:schemeClr val="tx1"/>
                          </a:solidFill>
                          <a:latin typeface="Calibri"/>
                          <a:sym typeface="Arial"/>
                        </a:defRPr>
                      </a:lvl2pPr>
                      <a:lvl3pPr marR="0" algn="l" rtl="0">
                        <a:lnSpc>
                          <a:spcPct val="100000"/>
                        </a:lnSpc>
                        <a:spcBef>
                          <a:spcPts val="0"/>
                        </a:spcBef>
                        <a:spcAft>
                          <a:spcPts val="0"/>
                        </a:spcAft>
                        <a:buNone/>
                        <a:defRPr sz="1400" b="0" i="0" u="none" strike="noStrike" cap="none">
                          <a:solidFill>
                            <a:schemeClr val="tx1"/>
                          </a:solidFill>
                          <a:latin typeface="Calibri"/>
                          <a:sym typeface="Arial"/>
                        </a:defRPr>
                      </a:lvl3pPr>
                      <a:lvl4pPr marR="0" algn="l" rtl="0">
                        <a:lnSpc>
                          <a:spcPct val="100000"/>
                        </a:lnSpc>
                        <a:spcBef>
                          <a:spcPts val="0"/>
                        </a:spcBef>
                        <a:spcAft>
                          <a:spcPts val="0"/>
                        </a:spcAft>
                        <a:buNone/>
                        <a:defRPr sz="1400" b="0" i="0" u="none" strike="noStrike" cap="none">
                          <a:solidFill>
                            <a:schemeClr val="tx1"/>
                          </a:solidFill>
                          <a:latin typeface="Calibri"/>
                          <a:sym typeface="Arial"/>
                        </a:defRPr>
                      </a:lvl4pPr>
                      <a:lvl5pPr marR="0" algn="l" rtl="0">
                        <a:lnSpc>
                          <a:spcPct val="100000"/>
                        </a:lnSpc>
                        <a:spcBef>
                          <a:spcPts val="0"/>
                        </a:spcBef>
                        <a:spcAft>
                          <a:spcPts val="0"/>
                        </a:spcAft>
                        <a:buNone/>
                        <a:defRPr sz="1400" b="0" i="0" u="none" strike="noStrike" cap="none">
                          <a:solidFill>
                            <a:schemeClr val="tx1"/>
                          </a:solidFill>
                          <a:latin typeface="Calibri"/>
                          <a:sym typeface="Arial"/>
                        </a:defRPr>
                      </a:lvl5pPr>
                      <a:lvl6pPr marR="0" algn="l" rtl="0">
                        <a:lnSpc>
                          <a:spcPct val="100000"/>
                        </a:lnSpc>
                        <a:spcBef>
                          <a:spcPts val="0"/>
                        </a:spcBef>
                        <a:spcAft>
                          <a:spcPts val="0"/>
                        </a:spcAft>
                        <a:buNone/>
                        <a:defRPr sz="1400" b="0" i="0" u="none" strike="noStrike" cap="none">
                          <a:solidFill>
                            <a:schemeClr val="tx1"/>
                          </a:solidFill>
                          <a:latin typeface="Calibri"/>
                          <a:sym typeface="Arial"/>
                        </a:defRPr>
                      </a:lvl6pPr>
                      <a:lvl7pPr marR="0" algn="l" rtl="0">
                        <a:lnSpc>
                          <a:spcPct val="100000"/>
                        </a:lnSpc>
                        <a:spcBef>
                          <a:spcPts val="0"/>
                        </a:spcBef>
                        <a:spcAft>
                          <a:spcPts val="0"/>
                        </a:spcAft>
                        <a:buNone/>
                        <a:defRPr sz="1400" b="0" i="0" u="none" strike="noStrike" cap="none">
                          <a:solidFill>
                            <a:schemeClr val="tx1"/>
                          </a:solidFill>
                          <a:latin typeface="Calibri"/>
                          <a:sym typeface="Arial"/>
                        </a:defRPr>
                      </a:lvl7pPr>
                      <a:lvl8pPr marR="0" algn="l" rtl="0">
                        <a:lnSpc>
                          <a:spcPct val="100000"/>
                        </a:lnSpc>
                        <a:spcBef>
                          <a:spcPts val="0"/>
                        </a:spcBef>
                        <a:spcAft>
                          <a:spcPts val="0"/>
                        </a:spcAft>
                        <a:buNone/>
                        <a:defRPr sz="1400" b="0" i="0" u="none" strike="noStrike" cap="none">
                          <a:solidFill>
                            <a:schemeClr val="tx1"/>
                          </a:solidFill>
                          <a:latin typeface="Calibri"/>
                          <a:sym typeface="Arial"/>
                        </a:defRPr>
                      </a:lvl8pPr>
                      <a:lvl9pPr marR="0" algn="l" rtl="0">
                        <a:lnSpc>
                          <a:spcPct val="100000"/>
                        </a:lnSpc>
                        <a:spcBef>
                          <a:spcPts val="0"/>
                        </a:spcBef>
                        <a:spcAft>
                          <a:spcPts val="0"/>
                        </a:spcAft>
                        <a:buNone/>
                        <a:defRPr sz="1400" b="0" i="0" u="none" strike="noStrike" cap="none">
                          <a:solidFill>
                            <a:schemeClr val="tx1"/>
                          </a:solidFill>
                          <a:latin typeface="Calibri"/>
                          <a:sym typeface="Arial"/>
                        </a:defRPr>
                      </a:lvl9pPr>
                    </a:lstStyle>
                    <a:p>
                      <a:pPr algn="ctr" rtl="1" fontAlgn="ctr"/>
                      <a:r>
                        <a:rPr lang="fa-IR" sz="1200" b="1" u="none" strike="noStrike" dirty="0">
                          <a:effectLst/>
                          <a:cs typeface="B Zar" pitchFamily="2" charset="-78"/>
                        </a:rPr>
                        <a:t>وضعيت شبکه موجود در منطقه</a:t>
                      </a:r>
                      <a:endParaRPr lang="fa-IR" sz="1200" b="1" i="0" u="none" strike="noStrike" dirty="0">
                        <a:solidFill>
                          <a:srgbClr val="000000"/>
                        </a:solidFill>
                        <a:effectLst/>
                        <a:latin typeface="Nazanin"/>
                        <a:cs typeface="B Zar" pitchFamily="2" charset="-78"/>
                      </a:endParaRPr>
                    </a:p>
                  </a:txBody>
                  <a:tcPr marL="4180" marR="4180" marT="4180" marB="0" anchor="ctr">
                    <a:lnL w="12700" cap="flat" cmpd="sng" algn="ctr">
                      <a:solidFill>
                        <a:sysClr val="windowText" lastClr="000000"/>
                      </a:solidFill>
                      <a:prstDash val="solid"/>
                      <a:round/>
                      <a:headEnd type="none" w="med" len="med"/>
                      <a:tailEnd type="none" w="med" len="med"/>
                    </a:lnL>
                    <a:lnR w="12700" cap="flat" cmpd="sng" algn="ctr">
                      <a:solidFill>
                        <a:sysClr val="windowText" lastClr="000000"/>
                      </a:solidFill>
                      <a:prstDash val="solid"/>
                      <a:round/>
                      <a:headEnd type="none" w="med" len="med"/>
                      <a:tailEnd type="none" w="med" len="med"/>
                    </a:lnR>
                    <a:lnT w="12700" cap="flat" cmpd="sng" algn="ctr">
                      <a:solidFill>
                        <a:sysClr val="windowText" lastClr="000000"/>
                      </a:solidFill>
                      <a:prstDash val="solid"/>
                      <a:round/>
                      <a:headEnd type="none" w="med" len="med"/>
                      <a:tailEnd type="none" w="med" len="med"/>
                    </a:lnT>
                    <a:lnB w="12700" cap="flat" cmpd="sng" algn="ctr">
                      <a:solidFill>
                        <a:sysClr val="windowText" lastClr="000000"/>
                      </a:solidFill>
                      <a:prstDash val="solid"/>
                      <a:round/>
                      <a:headEnd type="none" w="med" len="med"/>
                      <a:tailEnd type="none" w="med" len="med"/>
                    </a:lnB>
                    <a:lnTlToBr w="12700" cmpd="sng">
                      <a:noFill/>
                      <a:prstDash val="solid"/>
                    </a:lnTlToBr>
                    <a:lnBlToTr w="12700" cmpd="sng">
                      <a:noFill/>
                      <a:prstDash val="solid"/>
                    </a:lnBlToTr>
                    <a:solidFill>
                      <a:schemeClr val="accent2">
                        <a:lumMod val="60000"/>
                        <a:lumOff val="40000"/>
                      </a:schemeClr>
                    </a:solidFill>
                  </a:tcPr>
                </a:tc>
              </a:tr>
              <a:tr h="229666">
                <a:tc vMerge="1">
                  <a:txBody>
                    <a:bodyPr/>
                    <a:lstStyle/>
                    <a:p>
                      <a:pPr rtl="1"/>
                      <a:endParaRPr lang="fa-IR"/>
                    </a:p>
                  </a:txBody>
                  <a:tcPr/>
                </a:tc>
                <a:tc vMerge="1">
                  <a:txBody>
                    <a:bodyPr/>
                    <a:lstStyle/>
                    <a:p>
                      <a:pPr rtl="1"/>
                      <a:endParaRPr lang="fa-IR"/>
                    </a:p>
                  </a:txBody>
                  <a:tcPr/>
                </a:tc>
                <a:tc vMerge="1">
                  <a:txBody>
                    <a:bodyPr/>
                    <a:lstStyle/>
                    <a:p>
                      <a:pPr rtl="1"/>
                      <a:endParaRPr lang="fa-IR"/>
                    </a:p>
                  </a:txBody>
                  <a:tcPr/>
                </a:tc>
                <a:tc vMerge="1">
                  <a:txBody>
                    <a:bodyPr/>
                    <a:lstStyle/>
                    <a:p>
                      <a:pPr rtl="1"/>
                      <a:endParaRPr lang="fa-IR"/>
                    </a:p>
                  </a:txBody>
                  <a:tcPr/>
                </a:tc>
                <a:tc vMerge="1">
                  <a:txBody>
                    <a:bodyPr/>
                    <a:lstStyle/>
                    <a:p>
                      <a:pPr rtl="1"/>
                      <a:endParaRPr lang="fa-IR"/>
                    </a:p>
                  </a:txBody>
                  <a:tcPr/>
                </a:tc>
                <a:tc vMerge="1">
                  <a:txBody>
                    <a:bodyPr/>
                    <a:lstStyle/>
                    <a:p>
                      <a:pPr rtl="1"/>
                      <a:endParaRPr lang="fa-IR"/>
                    </a:p>
                  </a:txBody>
                  <a:tcPr/>
                </a:tc>
                <a:tc>
                  <a:txBody>
                    <a:bodyPr/>
                    <a:lstStyle>
                      <a:lvl1pPr marR="0" algn="l" rtl="0">
                        <a:lnSpc>
                          <a:spcPct val="100000"/>
                        </a:lnSpc>
                        <a:spcBef>
                          <a:spcPts val="0"/>
                        </a:spcBef>
                        <a:spcAft>
                          <a:spcPts val="0"/>
                        </a:spcAft>
                        <a:buNone/>
                        <a:defRPr sz="1400" b="0" i="0" u="none" strike="noStrike" cap="none">
                          <a:solidFill>
                            <a:schemeClr val="tx1"/>
                          </a:solidFill>
                          <a:latin typeface="Calibri"/>
                          <a:sym typeface="Arial"/>
                        </a:defRPr>
                      </a:lvl1pPr>
                      <a:lvl2pPr marR="0" algn="l" rtl="0">
                        <a:lnSpc>
                          <a:spcPct val="100000"/>
                        </a:lnSpc>
                        <a:spcBef>
                          <a:spcPts val="0"/>
                        </a:spcBef>
                        <a:spcAft>
                          <a:spcPts val="0"/>
                        </a:spcAft>
                        <a:buNone/>
                        <a:defRPr sz="1400" b="0" i="0" u="none" strike="noStrike" cap="none">
                          <a:solidFill>
                            <a:schemeClr val="tx1"/>
                          </a:solidFill>
                          <a:latin typeface="Calibri"/>
                          <a:sym typeface="Arial"/>
                        </a:defRPr>
                      </a:lvl2pPr>
                      <a:lvl3pPr marR="0" algn="l" rtl="0">
                        <a:lnSpc>
                          <a:spcPct val="100000"/>
                        </a:lnSpc>
                        <a:spcBef>
                          <a:spcPts val="0"/>
                        </a:spcBef>
                        <a:spcAft>
                          <a:spcPts val="0"/>
                        </a:spcAft>
                        <a:buNone/>
                        <a:defRPr sz="1400" b="0" i="0" u="none" strike="noStrike" cap="none">
                          <a:solidFill>
                            <a:schemeClr val="tx1"/>
                          </a:solidFill>
                          <a:latin typeface="Calibri"/>
                          <a:sym typeface="Arial"/>
                        </a:defRPr>
                      </a:lvl3pPr>
                      <a:lvl4pPr marR="0" algn="l" rtl="0">
                        <a:lnSpc>
                          <a:spcPct val="100000"/>
                        </a:lnSpc>
                        <a:spcBef>
                          <a:spcPts val="0"/>
                        </a:spcBef>
                        <a:spcAft>
                          <a:spcPts val="0"/>
                        </a:spcAft>
                        <a:buNone/>
                        <a:defRPr sz="1400" b="0" i="0" u="none" strike="noStrike" cap="none">
                          <a:solidFill>
                            <a:schemeClr val="tx1"/>
                          </a:solidFill>
                          <a:latin typeface="Calibri"/>
                          <a:sym typeface="Arial"/>
                        </a:defRPr>
                      </a:lvl4pPr>
                      <a:lvl5pPr marR="0" algn="l" rtl="0">
                        <a:lnSpc>
                          <a:spcPct val="100000"/>
                        </a:lnSpc>
                        <a:spcBef>
                          <a:spcPts val="0"/>
                        </a:spcBef>
                        <a:spcAft>
                          <a:spcPts val="0"/>
                        </a:spcAft>
                        <a:buNone/>
                        <a:defRPr sz="1400" b="0" i="0" u="none" strike="noStrike" cap="none">
                          <a:solidFill>
                            <a:schemeClr val="tx1"/>
                          </a:solidFill>
                          <a:latin typeface="Calibri"/>
                          <a:sym typeface="Arial"/>
                        </a:defRPr>
                      </a:lvl5pPr>
                      <a:lvl6pPr marR="0" algn="l" rtl="0">
                        <a:lnSpc>
                          <a:spcPct val="100000"/>
                        </a:lnSpc>
                        <a:spcBef>
                          <a:spcPts val="0"/>
                        </a:spcBef>
                        <a:spcAft>
                          <a:spcPts val="0"/>
                        </a:spcAft>
                        <a:buNone/>
                        <a:defRPr sz="1400" b="0" i="0" u="none" strike="noStrike" cap="none">
                          <a:solidFill>
                            <a:schemeClr val="tx1"/>
                          </a:solidFill>
                          <a:latin typeface="Calibri"/>
                          <a:sym typeface="Arial"/>
                        </a:defRPr>
                      </a:lvl6pPr>
                      <a:lvl7pPr marR="0" algn="l" rtl="0">
                        <a:lnSpc>
                          <a:spcPct val="100000"/>
                        </a:lnSpc>
                        <a:spcBef>
                          <a:spcPts val="0"/>
                        </a:spcBef>
                        <a:spcAft>
                          <a:spcPts val="0"/>
                        </a:spcAft>
                        <a:buNone/>
                        <a:defRPr sz="1400" b="0" i="0" u="none" strike="noStrike" cap="none">
                          <a:solidFill>
                            <a:schemeClr val="tx1"/>
                          </a:solidFill>
                          <a:latin typeface="Calibri"/>
                          <a:sym typeface="Arial"/>
                        </a:defRPr>
                      </a:lvl7pPr>
                      <a:lvl8pPr marR="0" algn="l" rtl="0">
                        <a:lnSpc>
                          <a:spcPct val="100000"/>
                        </a:lnSpc>
                        <a:spcBef>
                          <a:spcPts val="0"/>
                        </a:spcBef>
                        <a:spcAft>
                          <a:spcPts val="0"/>
                        </a:spcAft>
                        <a:buNone/>
                        <a:defRPr sz="1400" b="0" i="0" u="none" strike="noStrike" cap="none">
                          <a:solidFill>
                            <a:schemeClr val="tx1"/>
                          </a:solidFill>
                          <a:latin typeface="Calibri"/>
                          <a:sym typeface="Arial"/>
                        </a:defRPr>
                      </a:lvl8pPr>
                      <a:lvl9pPr marR="0" algn="l" rtl="0">
                        <a:lnSpc>
                          <a:spcPct val="100000"/>
                        </a:lnSpc>
                        <a:spcBef>
                          <a:spcPts val="0"/>
                        </a:spcBef>
                        <a:spcAft>
                          <a:spcPts val="0"/>
                        </a:spcAft>
                        <a:buNone/>
                        <a:defRPr sz="1400" b="0" i="0" u="none" strike="noStrike" cap="none">
                          <a:solidFill>
                            <a:schemeClr val="tx1"/>
                          </a:solidFill>
                          <a:latin typeface="Calibri"/>
                          <a:sym typeface="Arial"/>
                        </a:defRPr>
                      </a:lvl9pPr>
                    </a:lstStyle>
                    <a:p>
                      <a:pPr algn="ctr" rtl="1" fontAlgn="ctr"/>
                      <a:r>
                        <a:rPr lang="en-US" sz="1100" b="1" u="none" strike="noStrike" dirty="0">
                          <a:effectLst/>
                          <a:cs typeface="B Zar" pitchFamily="2" charset="-78"/>
                        </a:rPr>
                        <a:t>Y</a:t>
                      </a:r>
                      <a:endParaRPr lang="en-US" sz="1100" b="1" i="0" u="none" strike="noStrike" dirty="0">
                        <a:solidFill>
                          <a:srgbClr val="000000"/>
                        </a:solidFill>
                        <a:effectLst/>
                        <a:latin typeface="Arial"/>
                        <a:cs typeface="B Zar" pitchFamily="2" charset="-78"/>
                      </a:endParaRPr>
                    </a:p>
                  </a:txBody>
                  <a:tcPr marL="4180" marR="4180" marT="4180" marB="0" anchor="ctr">
                    <a:lnL w="12700" cap="flat" cmpd="sng" algn="ctr">
                      <a:solidFill>
                        <a:sysClr val="windowText" lastClr="000000"/>
                      </a:solidFill>
                      <a:prstDash val="solid"/>
                      <a:round/>
                      <a:headEnd type="none" w="med" len="med"/>
                      <a:tailEnd type="none" w="med" len="med"/>
                    </a:lnL>
                    <a:lnR w="12700" cap="flat" cmpd="sng" algn="ctr">
                      <a:solidFill>
                        <a:sysClr val="windowText" lastClr="000000"/>
                      </a:solidFill>
                      <a:prstDash val="solid"/>
                      <a:round/>
                      <a:headEnd type="none" w="med" len="med"/>
                      <a:tailEnd type="none" w="med" len="med"/>
                    </a:lnR>
                    <a:lnT w="12700" cap="flat" cmpd="sng" algn="ctr">
                      <a:solidFill>
                        <a:sysClr val="windowText" lastClr="000000"/>
                      </a:solidFill>
                      <a:prstDash val="solid"/>
                      <a:round/>
                      <a:headEnd type="none" w="med" len="med"/>
                      <a:tailEnd type="none" w="med" len="med"/>
                    </a:lnT>
                    <a:lnB w="12700" cap="flat" cmpd="sng" algn="ctr">
                      <a:solidFill>
                        <a:sysClr val="windowText" lastClr="000000"/>
                      </a:solidFill>
                      <a:prstDash val="solid"/>
                      <a:round/>
                      <a:headEnd type="none" w="med" len="med"/>
                      <a:tailEnd type="none" w="med" len="med"/>
                    </a:lnB>
                    <a:lnTlToBr w="12700" cmpd="sng">
                      <a:noFill/>
                      <a:prstDash val="solid"/>
                    </a:lnTlToBr>
                    <a:lnBlToTr w="12700" cmpd="sng">
                      <a:noFill/>
                      <a:prstDash val="solid"/>
                    </a:lnBlToTr>
                    <a:solidFill>
                      <a:schemeClr val="accent2">
                        <a:lumMod val="60000"/>
                        <a:lumOff val="40000"/>
                      </a:schemeClr>
                    </a:solidFill>
                  </a:tcPr>
                </a:tc>
                <a:tc>
                  <a:txBody>
                    <a:bodyPr/>
                    <a:lstStyle>
                      <a:lvl1pPr marR="0" algn="l" rtl="0">
                        <a:lnSpc>
                          <a:spcPct val="100000"/>
                        </a:lnSpc>
                        <a:spcBef>
                          <a:spcPts val="0"/>
                        </a:spcBef>
                        <a:spcAft>
                          <a:spcPts val="0"/>
                        </a:spcAft>
                        <a:buNone/>
                        <a:defRPr sz="1400" b="0" i="0" u="none" strike="noStrike" cap="none">
                          <a:solidFill>
                            <a:schemeClr val="tx1"/>
                          </a:solidFill>
                          <a:latin typeface="Calibri"/>
                          <a:sym typeface="Arial"/>
                        </a:defRPr>
                      </a:lvl1pPr>
                      <a:lvl2pPr marR="0" algn="l" rtl="0">
                        <a:lnSpc>
                          <a:spcPct val="100000"/>
                        </a:lnSpc>
                        <a:spcBef>
                          <a:spcPts val="0"/>
                        </a:spcBef>
                        <a:spcAft>
                          <a:spcPts val="0"/>
                        </a:spcAft>
                        <a:buNone/>
                        <a:defRPr sz="1400" b="0" i="0" u="none" strike="noStrike" cap="none">
                          <a:solidFill>
                            <a:schemeClr val="tx1"/>
                          </a:solidFill>
                          <a:latin typeface="Calibri"/>
                          <a:sym typeface="Arial"/>
                        </a:defRPr>
                      </a:lvl2pPr>
                      <a:lvl3pPr marR="0" algn="l" rtl="0">
                        <a:lnSpc>
                          <a:spcPct val="100000"/>
                        </a:lnSpc>
                        <a:spcBef>
                          <a:spcPts val="0"/>
                        </a:spcBef>
                        <a:spcAft>
                          <a:spcPts val="0"/>
                        </a:spcAft>
                        <a:buNone/>
                        <a:defRPr sz="1400" b="0" i="0" u="none" strike="noStrike" cap="none">
                          <a:solidFill>
                            <a:schemeClr val="tx1"/>
                          </a:solidFill>
                          <a:latin typeface="Calibri"/>
                          <a:sym typeface="Arial"/>
                        </a:defRPr>
                      </a:lvl3pPr>
                      <a:lvl4pPr marR="0" algn="l" rtl="0">
                        <a:lnSpc>
                          <a:spcPct val="100000"/>
                        </a:lnSpc>
                        <a:spcBef>
                          <a:spcPts val="0"/>
                        </a:spcBef>
                        <a:spcAft>
                          <a:spcPts val="0"/>
                        </a:spcAft>
                        <a:buNone/>
                        <a:defRPr sz="1400" b="0" i="0" u="none" strike="noStrike" cap="none">
                          <a:solidFill>
                            <a:schemeClr val="tx1"/>
                          </a:solidFill>
                          <a:latin typeface="Calibri"/>
                          <a:sym typeface="Arial"/>
                        </a:defRPr>
                      </a:lvl4pPr>
                      <a:lvl5pPr marR="0" algn="l" rtl="0">
                        <a:lnSpc>
                          <a:spcPct val="100000"/>
                        </a:lnSpc>
                        <a:spcBef>
                          <a:spcPts val="0"/>
                        </a:spcBef>
                        <a:spcAft>
                          <a:spcPts val="0"/>
                        </a:spcAft>
                        <a:buNone/>
                        <a:defRPr sz="1400" b="0" i="0" u="none" strike="noStrike" cap="none">
                          <a:solidFill>
                            <a:schemeClr val="tx1"/>
                          </a:solidFill>
                          <a:latin typeface="Calibri"/>
                          <a:sym typeface="Arial"/>
                        </a:defRPr>
                      </a:lvl5pPr>
                      <a:lvl6pPr marR="0" algn="l" rtl="0">
                        <a:lnSpc>
                          <a:spcPct val="100000"/>
                        </a:lnSpc>
                        <a:spcBef>
                          <a:spcPts val="0"/>
                        </a:spcBef>
                        <a:spcAft>
                          <a:spcPts val="0"/>
                        </a:spcAft>
                        <a:buNone/>
                        <a:defRPr sz="1400" b="0" i="0" u="none" strike="noStrike" cap="none">
                          <a:solidFill>
                            <a:schemeClr val="tx1"/>
                          </a:solidFill>
                          <a:latin typeface="Calibri"/>
                          <a:sym typeface="Arial"/>
                        </a:defRPr>
                      </a:lvl6pPr>
                      <a:lvl7pPr marR="0" algn="l" rtl="0">
                        <a:lnSpc>
                          <a:spcPct val="100000"/>
                        </a:lnSpc>
                        <a:spcBef>
                          <a:spcPts val="0"/>
                        </a:spcBef>
                        <a:spcAft>
                          <a:spcPts val="0"/>
                        </a:spcAft>
                        <a:buNone/>
                        <a:defRPr sz="1400" b="0" i="0" u="none" strike="noStrike" cap="none">
                          <a:solidFill>
                            <a:schemeClr val="tx1"/>
                          </a:solidFill>
                          <a:latin typeface="Calibri"/>
                          <a:sym typeface="Arial"/>
                        </a:defRPr>
                      </a:lvl7pPr>
                      <a:lvl8pPr marR="0" algn="l" rtl="0">
                        <a:lnSpc>
                          <a:spcPct val="100000"/>
                        </a:lnSpc>
                        <a:spcBef>
                          <a:spcPts val="0"/>
                        </a:spcBef>
                        <a:spcAft>
                          <a:spcPts val="0"/>
                        </a:spcAft>
                        <a:buNone/>
                        <a:defRPr sz="1400" b="0" i="0" u="none" strike="noStrike" cap="none">
                          <a:solidFill>
                            <a:schemeClr val="tx1"/>
                          </a:solidFill>
                          <a:latin typeface="Calibri"/>
                          <a:sym typeface="Arial"/>
                        </a:defRPr>
                      </a:lvl8pPr>
                      <a:lvl9pPr marR="0" algn="l" rtl="0">
                        <a:lnSpc>
                          <a:spcPct val="100000"/>
                        </a:lnSpc>
                        <a:spcBef>
                          <a:spcPts val="0"/>
                        </a:spcBef>
                        <a:spcAft>
                          <a:spcPts val="0"/>
                        </a:spcAft>
                        <a:buNone/>
                        <a:defRPr sz="1400" b="0" i="0" u="none" strike="noStrike" cap="none">
                          <a:solidFill>
                            <a:schemeClr val="tx1"/>
                          </a:solidFill>
                          <a:latin typeface="Calibri"/>
                          <a:sym typeface="Arial"/>
                        </a:defRPr>
                      </a:lvl9pPr>
                    </a:lstStyle>
                    <a:p>
                      <a:pPr algn="ctr" rtl="1" fontAlgn="ctr"/>
                      <a:r>
                        <a:rPr lang="en-US" sz="1100" b="1" u="none" strike="noStrike" dirty="0">
                          <a:effectLst/>
                          <a:cs typeface="B Zar" pitchFamily="2" charset="-78"/>
                        </a:rPr>
                        <a:t>X</a:t>
                      </a:r>
                      <a:endParaRPr lang="en-US" sz="1100" b="1" i="0" u="none" strike="noStrike" dirty="0">
                        <a:solidFill>
                          <a:srgbClr val="000000"/>
                        </a:solidFill>
                        <a:effectLst/>
                        <a:latin typeface="Arial"/>
                        <a:cs typeface="B Zar" pitchFamily="2" charset="-78"/>
                      </a:endParaRPr>
                    </a:p>
                  </a:txBody>
                  <a:tcPr marL="4180" marR="4180" marT="4180" marB="0" anchor="ctr">
                    <a:lnL w="12700" cap="flat" cmpd="sng" algn="ctr">
                      <a:solidFill>
                        <a:sysClr val="windowText" lastClr="000000"/>
                      </a:solidFill>
                      <a:prstDash val="solid"/>
                      <a:round/>
                      <a:headEnd type="none" w="med" len="med"/>
                      <a:tailEnd type="none" w="med" len="med"/>
                    </a:lnL>
                    <a:lnR w="12700" cap="flat" cmpd="sng" algn="ctr">
                      <a:solidFill>
                        <a:sysClr val="windowText" lastClr="000000"/>
                      </a:solidFill>
                      <a:prstDash val="solid"/>
                      <a:round/>
                      <a:headEnd type="none" w="med" len="med"/>
                      <a:tailEnd type="none" w="med" len="med"/>
                    </a:lnR>
                    <a:lnT w="12700" cap="flat" cmpd="sng" algn="ctr">
                      <a:solidFill>
                        <a:sysClr val="windowText" lastClr="000000"/>
                      </a:solidFill>
                      <a:prstDash val="solid"/>
                      <a:round/>
                      <a:headEnd type="none" w="med" len="med"/>
                      <a:tailEnd type="none" w="med" len="med"/>
                    </a:lnT>
                    <a:lnB w="12700" cap="flat" cmpd="sng" algn="ctr">
                      <a:solidFill>
                        <a:sysClr val="windowText" lastClr="000000"/>
                      </a:solidFill>
                      <a:prstDash val="solid"/>
                      <a:round/>
                      <a:headEnd type="none" w="med" len="med"/>
                      <a:tailEnd type="none" w="med" len="med"/>
                    </a:lnB>
                    <a:lnTlToBr w="12700" cmpd="sng">
                      <a:noFill/>
                      <a:prstDash val="solid"/>
                    </a:lnTlToBr>
                    <a:lnBlToTr w="12700" cmpd="sng">
                      <a:noFill/>
                      <a:prstDash val="solid"/>
                    </a:lnBlToTr>
                    <a:solidFill>
                      <a:schemeClr val="accent2">
                        <a:lumMod val="60000"/>
                        <a:lumOff val="40000"/>
                      </a:schemeClr>
                    </a:solidFill>
                  </a:tcPr>
                </a:tc>
                <a:tc>
                  <a:txBody>
                    <a:bodyPr/>
                    <a:lstStyle>
                      <a:lvl1pPr marR="0" algn="l" rtl="0">
                        <a:lnSpc>
                          <a:spcPct val="100000"/>
                        </a:lnSpc>
                        <a:spcBef>
                          <a:spcPts val="0"/>
                        </a:spcBef>
                        <a:spcAft>
                          <a:spcPts val="0"/>
                        </a:spcAft>
                        <a:buNone/>
                        <a:defRPr sz="1400" b="0" i="0" u="none" strike="noStrike" cap="none">
                          <a:solidFill>
                            <a:schemeClr val="tx1"/>
                          </a:solidFill>
                          <a:latin typeface="Calibri"/>
                          <a:sym typeface="Arial"/>
                        </a:defRPr>
                      </a:lvl1pPr>
                      <a:lvl2pPr marR="0" algn="l" rtl="0">
                        <a:lnSpc>
                          <a:spcPct val="100000"/>
                        </a:lnSpc>
                        <a:spcBef>
                          <a:spcPts val="0"/>
                        </a:spcBef>
                        <a:spcAft>
                          <a:spcPts val="0"/>
                        </a:spcAft>
                        <a:buNone/>
                        <a:defRPr sz="1400" b="0" i="0" u="none" strike="noStrike" cap="none">
                          <a:solidFill>
                            <a:schemeClr val="tx1"/>
                          </a:solidFill>
                          <a:latin typeface="Calibri"/>
                          <a:sym typeface="Arial"/>
                        </a:defRPr>
                      </a:lvl2pPr>
                      <a:lvl3pPr marR="0" algn="l" rtl="0">
                        <a:lnSpc>
                          <a:spcPct val="100000"/>
                        </a:lnSpc>
                        <a:spcBef>
                          <a:spcPts val="0"/>
                        </a:spcBef>
                        <a:spcAft>
                          <a:spcPts val="0"/>
                        </a:spcAft>
                        <a:buNone/>
                        <a:defRPr sz="1400" b="0" i="0" u="none" strike="noStrike" cap="none">
                          <a:solidFill>
                            <a:schemeClr val="tx1"/>
                          </a:solidFill>
                          <a:latin typeface="Calibri"/>
                          <a:sym typeface="Arial"/>
                        </a:defRPr>
                      </a:lvl3pPr>
                      <a:lvl4pPr marR="0" algn="l" rtl="0">
                        <a:lnSpc>
                          <a:spcPct val="100000"/>
                        </a:lnSpc>
                        <a:spcBef>
                          <a:spcPts val="0"/>
                        </a:spcBef>
                        <a:spcAft>
                          <a:spcPts val="0"/>
                        </a:spcAft>
                        <a:buNone/>
                        <a:defRPr sz="1400" b="0" i="0" u="none" strike="noStrike" cap="none">
                          <a:solidFill>
                            <a:schemeClr val="tx1"/>
                          </a:solidFill>
                          <a:latin typeface="Calibri"/>
                          <a:sym typeface="Arial"/>
                        </a:defRPr>
                      </a:lvl4pPr>
                      <a:lvl5pPr marR="0" algn="l" rtl="0">
                        <a:lnSpc>
                          <a:spcPct val="100000"/>
                        </a:lnSpc>
                        <a:spcBef>
                          <a:spcPts val="0"/>
                        </a:spcBef>
                        <a:spcAft>
                          <a:spcPts val="0"/>
                        </a:spcAft>
                        <a:buNone/>
                        <a:defRPr sz="1400" b="0" i="0" u="none" strike="noStrike" cap="none">
                          <a:solidFill>
                            <a:schemeClr val="tx1"/>
                          </a:solidFill>
                          <a:latin typeface="Calibri"/>
                          <a:sym typeface="Arial"/>
                        </a:defRPr>
                      </a:lvl5pPr>
                      <a:lvl6pPr marR="0" algn="l" rtl="0">
                        <a:lnSpc>
                          <a:spcPct val="100000"/>
                        </a:lnSpc>
                        <a:spcBef>
                          <a:spcPts val="0"/>
                        </a:spcBef>
                        <a:spcAft>
                          <a:spcPts val="0"/>
                        </a:spcAft>
                        <a:buNone/>
                        <a:defRPr sz="1400" b="0" i="0" u="none" strike="noStrike" cap="none">
                          <a:solidFill>
                            <a:schemeClr val="tx1"/>
                          </a:solidFill>
                          <a:latin typeface="Calibri"/>
                          <a:sym typeface="Arial"/>
                        </a:defRPr>
                      </a:lvl6pPr>
                      <a:lvl7pPr marR="0" algn="l" rtl="0">
                        <a:lnSpc>
                          <a:spcPct val="100000"/>
                        </a:lnSpc>
                        <a:spcBef>
                          <a:spcPts val="0"/>
                        </a:spcBef>
                        <a:spcAft>
                          <a:spcPts val="0"/>
                        </a:spcAft>
                        <a:buNone/>
                        <a:defRPr sz="1400" b="0" i="0" u="none" strike="noStrike" cap="none">
                          <a:solidFill>
                            <a:schemeClr val="tx1"/>
                          </a:solidFill>
                          <a:latin typeface="Calibri"/>
                          <a:sym typeface="Arial"/>
                        </a:defRPr>
                      </a:lvl7pPr>
                      <a:lvl8pPr marR="0" algn="l" rtl="0">
                        <a:lnSpc>
                          <a:spcPct val="100000"/>
                        </a:lnSpc>
                        <a:spcBef>
                          <a:spcPts val="0"/>
                        </a:spcBef>
                        <a:spcAft>
                          <a:spcPts val="0"/>
                        </a:spcAft>
                        <a:buNone/>
                        <a:defRPr sz="1400" b="0" i="0" u="none" strike="noStrike" cap="none">
                          <a:solidFill>
                            <a:schemeClr val="tx1"/>
                          </a:solidFill>
                          <a:latin typeface="Calibri"/>
                          <a:sym typeface="Arial"/>
                        </a:defRPr>
                      </a:lvl8pPr>
                      <a:lvl9pPr marR="0" algn="l" rtl="0">
                        <a:lnSpc>
                          <a:spcPct val="100000"/>
                        </a:lnSpc>
                        <a:spcBef>
                          <a:spcPts val="0"/>
                        </a:spcBef>
                        <a:spcAft>
                          <a:spcPts val="0"/>
                        </a:spcAft>
                        <a:buNone/>
                        <a:defRPr sz="1400" b="0" i="0" u="none" strike="noStrike" cap="none">
                          <a:solidFill>
                            <a:schemeClr val="tx1"/>
                          </a:solidFill>
                          <a:latin typeface="Calibri"/>
                          <a:sym typeface="Arial"/>
                        </a:defRPr>
                      </a:lvl9pPr>
                    </a:lstStyle>
                    <a:p>
                      <a:pPr algn="ctr" rtl="1" fontAlgn="ctr"/>
                      <a:r>
                        <a:rPr lang="en-US" sz="1100" b="1" u="none" strike="noStrike" dirty="0">
                          <a:effectLst/>
                          <a:cs typeface="B Zar" pitchFamily="2" charset="-78"/>
                        </a:rPr>
                        <a:t>zone</a:t>
                      </a:r>
                      <a:endParaRPr lang="en-US" sz="1100" b="1" i="0" u="none" strike="noStrike" dirty="0">
                        <a:solidFill>
                          <a:srgbClr val="000000"/>
                        </a:solidFill>
                        <a:effectLst/>
                        <a:latin typeface="Arial"/>
                        <a:cs typeface="B Zar" pitchFamily="2" charset="-78"/>
                      </a:endParaRPr>
                    </a:p>
                  </a:txBody>
                  <a:tcPr marL="4180" marR="4180" marT="4180" marB="0" anchor="ctr">
                    <a:lnL w="12700" cap="flat" cmpd="sng" algn="ctr">
                      <a:solidFill>
                        <a:sysClr val="windowText" lastClr="000000"/>
                      </a:solidFill>
                      <a:prstDash val="solid"/>
                      <a:round/>
                      <a:headEnd type="none" w="med" len="med"/>
                      <a:tailEnd type="none" w="med" len="med"/>
                    </a:lnL>
                    <a:lnR w="12700" cap="flat" cmpd="sng" algn="ctr">
                      <a:solidFill>
                        <a:sysClr val="windowText" lastClr="000000"/>
                      </a:solidFill>
                      <a:prstDash val="solid"/>
                      <a:round/>
                      <a:headEnd type="none" w="med" len="med"/>
                      <a:tailEnd type="none" w="med" len="med"/>
                    </a:lnR>
                    <a:lnT w="12700" cap="flat" cmpd="sng" algn="ctr">
                      <a:solidFill>
                        <a:sysClr val="windowText" lastClr="000000"/>
                      </a:solidFill>
                      <a:prstDash val="solid"/>
                      <a:round/>
                      <a:headEnd type="none" w="med" len="med"/>
                      <a:tailEnd type="none" w="med" len="med"/>
                    </a:lnT>
                    <a:lnB w="12700" cap="flat" cmpd="sng" algn="ctr">
                      <a:solidFill>
                        <a:sysClr val="windowText" lastClr="000000"/>
                      </a:solidFill>
                      <a:prstDash val="solid"/>
                      <a:round/>
                      <a:headEnd type="none" w="med" len="med"/>
                      <a:tailEnd type="none" w="med" len="med"/>
                    </a:lnB>
                    <a:lnTlToBr w="12700" cmpd="sng">
                      <a:noFill/>
                      <a:prstDash val="solid"/>
                    </a:lnTlToBr>
                    <a:lnBlToTr w="12700" cmpd="sng">
                      <a:noFill/>
                      <a:prstDash val="solid"/>
                    </a:lnBlToTr>
                    <a:solidFill>
                      <a:schemeClr val="accent2">
                        <a:lumMod val="60000"/>
                        <a:lumOff val="40000"/>
                      </a:schemeClr>
                    </a:solidFill>
                  </a:tcPr>
                </a:tc>
                <a:tc vMerge="1">
                  <a:txBody>
                    <a:bodyPr/>
                    <a:lstStyle/>
                    <a:p>
                      <a:pPr rtl="1"/>
                      <a:endParaRPr lang="fa-IR"/>
                    </a:p>
                  </a:txBody>
                  <a:tcPr/>
                </a:tc>
              </a:tr>
              <a:tr h="173976">
                <a:tc rowSpan="5">
                  <a:txBody>
                    <a:bodyPr/>
                    <a:lstStyle>
                      <a:lvl1pPr marR="0" algn="l" rtl="0">
                        <a:lnSpc>
                          <a:spcPct val="100000"/>
                        </a:lnSpc>
                        <a:spcBef>
                          <a:spcPts val="0"/>
                        </a:spcBef>
                        <a:spcAft>
                          <a:spcPts val="0"/>
                        </a:spcAft>
                        <a:buNone/>
                        <a:defRPr sz="1400" b="0" i="0" u="none" strike="noStrike" cap="none">
                          <a:solidFill>
                            <a:schemeClr val="tx1"/>
                          </a:solidFill>
                          <a:latin typeface="Calibri"/>
                          <a:sym typeface="Arial"/>
                        </a:defRPr>
                      </a:lvl1pPr>
                      <a:lvl2pPr marR="0" algn="l" rtl="0">
                        <a:lnSpc>
                          <a:spcPct val="100000"/>
                        </a:lnSpc>
                        <a:spcBef>
                          <a:spcPts val="0"/>
                        </a:spcBef>
                        <a:spcAft>
                          <a:spcPts val="0"/>
                        </a:spcAft>
                        <a:buNone/>
                        <a:defRPr sz="1400" b="0" i="0" u="none" strike="noStrike" cap="none">
                          <a:solidFill>
                            <a:schemeClr val="tx1"/>
                          </a:solidFill>
                          <a:latin typeface="Calibri"/>
                          <a:sym typeface="Arial"/>
                        </a:defRPr>
                      </a:lvl2pPr>
                      <a:lvl3pPr marR="0" algn="l" rtl="0">
                        <a:lnSpc>
                          <a:spcPct val="100000"/>
                        </a:lnSpc>
                        <a:spcBef>
                          <a:spcPts val="0"/>
                        </a:spcBef>
                        <a:spcAft>
                          <a:spcPts val="0"/>
                        </a:spcAft>
                        <a:buNone/>
                        <a:defRPr sz="1400" b="0" i="0" u="none" strike="noStrike" cap="none">
                          <a:solidFill>
                            <a:schemeClr val="tx1"/>
                          </a:solidFill>
                          <a:latin typeface="Calibri"/>
                          <a:sym typeface="Arial"/>
                        </a:defRPr>
                      </a:lvl3pPr>
                      <a:lvl4pPr marR="0" algn="l" rtl="0">
                        <a:lnSpc>
                          <a:spcPct val="100000"/>
                        </a:lnSpc>
                        <a:spcBef>
                          <a:spcPts val="0"/>
                        </a:spcBef>
                        <a:spcAft>
                          <a:spcPts val="0"/>
                        </a:spcAft>
                        <a:buNone/>
                        <a:defRPr sz="1400" b="0" i="0" u="none" strike="noStrike" cap="none">
                          <a:solidFill>
                            <a:schemeClr val="tx1"/>
                          </a:solidFill>
                          <a:latin typeface="Calibri"/>
                          <a:sym typeface="Arial"/>
                        </a:defRPr>
                      </a:lvl4pPr>
                      <a:lvl5pPr marR="0" algn="l" rtl="0">
                        <a:lnSpc>
                          <a:spcPct val="100000"/>
                        </a:lnSpc>
                        <a:spcBef>
                          <a:spcPts val="0"/>
                        </a:spcBef>
                        <a:spcAft>
                          <a:spcPts val="0"/>
                        </a:spcAft>
                        <a:buNone/>
                        <a:defRPr sz="1400" b="0" i="0" u="none" strike="noStrike" cap="none">
                          <a:solidFill>
                            <a:schemeClr val="tx1"/>
                          </a:solidFill>
                          <a:latin typeface="Calibri"/>
                          <a:sym typeface="Arial"/>
                        </a:defRPr>
                      </a:lvl5pPr>
                      <a:lvl6pPr marR="0" algn="l" rtl="0">
                        <a:lnSpc>
                          <a:spcPct val="100000"/>
                        </a:lnSpc>
                        <a:spcBef>
                          <a:spcPts val="0"/>
                        </a:spcBef>
                        <a:spcAft>
                          <a:spcPts val="0"/>
                        </a:spcAft>
                        <a:buNone/>
                        <a:defRPr sz="1400" b="0" i="0" u="none" strike="noStrike" cap="none">
                          <a:solidFill>
                            <a:schemeClr val="tx1"/>
                          </a:solidFill>
                          <a:latin typeface="Calibri"/>
                          <a:sym typeface="Arial"/>
                        </a:defRPr>
                      </a:lvl6pPr>
                      <a:lvl7pPr marR="0" algn="l" rtl="0">
                        <a:lnSpc>
                          <a:spcPct val="100000"/>
                        </a:lnSpc>
                        <a:spcBef>
                          <a:spcPts val="0"/>
                        </a:spcBef>
                        <a:spcAft>
                          <a:spcPts val="0"/>
                        </a:spcAft>
                        <a:buNone/>
                        <a:defRPr sz="1400" b="0" i="0" u="none" strike="noStrike" cap="none">
                          <a:solidFill>
                            <a:schemeClr val="tx1"/>
                          </a:solidFill>
                          <a:latin typeface="Calibri"/>
                          <a:sym typeface="Arial"/>
                        </a:defRPr>
                      </a:lvl7pPr>
                      <a:lvl8pPr marR="0" algn="l" rtl="0">
                        <a:lnSpc>
                          <a:spcPct val="100000"/>
                        </a:lnSpc>
                        <a:spcBef>
                          <a:spcPts val="0"/>
                        </a:spcBef>
                        <a:spcAft>
                          <a:spcPts val="0"/>
                        </a:spcAft>
                        <a:buNone/>
                        <a:defRPr sz="1400" b="0" i="0" u="none" strike="noStrike" cap="none">
                          <a:solidFill>
                            <a:schemeClr val="tx1"/>
                          </a:solidFill>
                          <a:latin typeface="Calibri"/>
                          <a:sym typeface="Arial"/>
                        </a:defRPr>
                      </a:lvl8pPr>
                      <a:lvl9pPr marR="0" algn="l" rtl="0">
                        <a:lnSpc>
                          <a:spcPct val="100000"/>
                        </a:lnSpc>
                        <a:spcBef>
                          <a:spcPts val="0"/>
                        </a:spcBef>
                        <a:spcAft>
                          <a:spcPts val="0"/>
                        </a:spcAft>
                        <a:buNone/>
                        <a:defRPr sz="1400" b="0" i="0" u="none" strike="noStrike" cap="none">
                          <a:solidFill>
                            <a:schemeClr val="tx1"/>
                          </a:solidFill>
                          <a:latin typeface="Calibri"/>
                          <a:sym typeface="Arial"/>
                        </a:defRPr>
                      </a:lvl9pPr>
                    </a:lstStyle>
                    <a:p>
                      <a:pPr algn="ctr" rtl="1" fontAlgn="ctr"/>
                      <a:r>
                        <a:rPr lang="fa-IR" sz="1200" u="none" strike="noStrike" dirty="0">
                          <a:effectLst/>
                          <a:cs typeface="B Zar" pitchFamily="2" charset="-78"/>
                        </a:rPr>
                        <a:t>1</a:t>
                      </a:r>
                      <a:endParaRPr lang="fa-IR" sz="1200" b="1" i="0" u="none" strike="noStrike" dirty="0">
                        <a:solidFill>
                          <a:srgbClr val="000000"/>
                        </a:solidFill>
                        <a:effectLst/>
                        <a:latin typeface="Nazanin"/>
                        <a:cs typeface="B Zar" pitchFamily="2" charset="-78"/>
                      </a:endParaRPr>
                    </a:p>
                  </a:txBody>
                  <a:tcPr marL="4180" marR="4180" marT="4180" marB="0" anchor="ctr">
                    <a:lnL w="12700" cap="flat" cmpd="sng" algn="ctr">
                      <a:solidFill>
                        <a:sysClr val="windowText" lastClr="000000"/>
                      </a:solidFill>
                      <a:prstDash val="solid"/>
                      <a:round/>
                      <a:headEnd type="none" w="med" len="med"/>
                      <a:tailEnd type="none" w="med" len="med"/>
                    </a:lnL>
                    <a:lnR w="12700" cap="flat" cmpd="sng" algn="ctr">
                      <a:solidFill>
                        <a:sysClr val="windowText" lastClr="000000"/>
                      </a:solidFill>
                      <a:prstDash val="solid"/>
                      <a:round/>
                      <a:headEnd type="none" w="med" len="med"/>
                      <a:tailEnd type="none" w="med" len="med"/>
                    </a:lnR>
                    <a:lnT w="12700" cap="flat" cmpd="sng" algn="ctr">
                      <a:solidFill>
                        <a:sysClr val="windowText" lastClr="000000"/>
                      </a:solidFill>
                      <a:prstDash val="solid"/>
                      <a:round/>
                      <a:headEnd type="none" w="med" len="med"/>
                      <a:tailEnd type="none" w="med" len="med"/>
                    </a:lnT>
                    <a:lnB w="12700" cap="flat" cmpd="sng" algn="ctr">
                      <a:solidFill>
                        <a:sysClr val="windowText" lastClr="000000"/>
                      </a:solidFill>
                      <a:prstDash val="solid"/>
                      <a:round/>
                      <a:headEnd type="none" w="med" len="med"/>
                      <a:tailEnd type="none" w="med" len="med"/>
                    </a:lnB>
                    <a:lnTlToBr w="12700" cmpd="sng">
                      <a:noFill/>
                      <a:prstDash val="solid"/>
                    </a:lnTlToBr>
                    <a:lnBlToTr w="12700" cmpd="sng">
                      <a:noFill/>
                      <a:prstDash val="solid"/>
                    </a:lnBlToTr>
                    <a:noFill/>
                  </a:tcPr>
                </a:tc>
                <a:tc rowSpan="5">
                  <a:txBody>
                    <a:bodyPr/>
                    <a:lstStyle>
                      <a:lvl1pPr marR="0" algn="l" rtl="0">
                        <a:lnSpc>
                          <a:spcPct val="100000"/>
                        </a:lnSpc>
                        <a:spcBef>
                          <a:spcPts val="0"/>
                        </a:spcBef>
                        <a:spcAft>
                          <a:spcPts val="0"/>
                        </a:spcAft>
                        <a:buNone/>
                        <a:defRPr sz="1400" b="0" i="0" u="none" strike="noStrike" cap="none">
                          <a:solidFill>
                            <a:schemeClr val="tx1"/>
                          </a:solidFill>
                          <a:latin typeface="Calibri"/>
                          <a:sym typeface="Arial"/>
                        </a:defRPr>
                      </a:lvl1pPr>
                      <a:lvl2pPr marR="0" algn="l" rtl="0">
                        <a:lnSpc>
                          <a:spcPct val="100000"/>
                        </a:lnSpc>
                        <a:spcBef>
                          <a:spcPts val="0"/>
                        </a:spcBef>
                        <a:spcAft>
                          <a:spcPts val="0"/>
                        </a:spcAft>
                        <a:buNone/>
                        <a:defRPr sz="1400" b="0" i="0" u="none" strike="noStrike" cap="none">
                          <a:solidFill>
                            <a:schemeClr val="tx1"/>
                          </a:solidFill>
                          <a:latin typeface="Calibri"/>
                          <a:sym typeface="Arial"/>
                        </a:defRPr>
                      </a:lvl2pPr>
                      <a:lvl3pPr marR="0" algn="l" rtl="0">
                        <a:lnSpc>
                          <a:spcPct val="100000"/>
                        </a:lnSpc>
                        <a:spcBef>
                          <a:spcPts val="0"/>
                        </a:spcBef>
                        <a:spcAft>
                          <a:spcPts val="0"/>
                        </a:spcAft>
                        <a:buNone/>
                        <a:defRPr sz="1400" b="0" i="0" u="none" strike="noStrike" cap="none">
                          <a:solidFill>
                            <a:schemeClr val="tx1"/>
                          </a:solidFill>
                          <a:latin typeface="Calibri"/>
                          <a:sym typeface="Arial"/>
                        </a:defRPr>
                      </a:lvl3pPr>
                      <a:lvl4pPr marR="0" algn="l" rtl="0">
                        <a:lnSpc>
                          <a:spcPct val="100000"/>
                        </a:lnSpc>
                        <a:spcBef>
                          <a:spcPts val="0"/>
                        </a:spcBef>
                        <a:spcAft>
                          <a:spcPts val="0"/>
                        </a:spcAft>
                        <a:buNone/>
                        <a:defRPr sz="1400" b="0" i="0" u="none" strike="noStrike" cap="none">
                          <a:solidFill>
                            <a:schemeClr val="tx1"/>
                          </a:solidFill>
                          <a:latin typeface="Calibri"/>
                          <a:sym typeface="Arial"/>
                        </a:defRPr>
                      </a:lvl4pPr>
                      <a:lvl5pPr marR="0" algn="l" rtl="0">
                        <a:lnSpc>
                          <a:spcPct val="100000"/>
                        </a:lnSpc>
                        <a:spcBef>
                          <a:spcPts val="0"/>
                        </a:spcBef>
                        <a:spcAft>
                          <a:spcPts val="0"/>
                        </a:spcAft>
                        <a:buNone/>
                        <a:defRPr sz="1400" b="0" i="0" u="none" strike="noStrike" cap="none">
                          <a:solidFill>
                            <a:schemeClr val="tx1"/>
                          </a:solidFill>
                          <a:latin typeface="Calibri"/>
                          <a:sym typeface="Arial"/>
                        </a:defRPr>
                      </a:lvl5pPr>
                      <a:lvl6pPr marR="0" algn="l" rtl="0">
                        <a:lnSpc>
                          <a:spcPct val="100000"/>
                        </a:lnSpc>
                        <a:spcBef>
                          <a:spcPts val="0"/>
                        </a:spcBef>
                        <a:spcAft>
                          <a:spcPts val="0"/>
                        </a:spcAft>
                        <a:buNone/>
                        <a:defRPr sz="1400" b="0" i="0" u="none" strike="noStrike" cap="none">
                          <a:solidFill>
                            <a:schemeClr val="tx1"/>
                          </a:solidFill>
                          <a:latin typeface="Calibri"/>
                          <a:sym typeface="Arial"/>
                        </a:defRPr>
                      </a:lvl6pPr>
                      <a:lvl7pPr marR="0" algn="l" rtl="0">
                        <a:lnSpc>
                          <a:spcPct val="100000"/>
                        </a:lnSpc>
                        <a:spcBef>
                          <a:spcPts val="0"/>
                        </a:spcBef>
                        <a:spcAft>
                          <a:spcPts val="0"/>
                        </a:spcAft>
                        <a:buNone/>
                        <a:defRPr sz="1400" b="0" i="0" u="none" strike="noStrike" cap="none">
                          <a:solidFill>
                            <a:schemeClr val="tx1"/>
                          </a:solidFill>
                          <a:latin typeface="Calibri"/>
                          <a:sym typeface="Arial"/>
                        </a:defRPr>
                      </a:lvl7pPr>
                      <a:lvl8pPr marR="0" algn="l" rtl="0">
                        <a:lnSpc>
                          <a:spcPct val="100000"/>
                        </a:lnSpc>
                        <a:spcBef>
                          <a:spcPts val="0"/>
                        </a:spcBef>
                        <a:spcAft>
                          <a:spcPts val="0"/>
                        </a:spcAft>
                        <a:buNone/>
                        <a:defRPr sz="1400" b="0" i="0" u="none" strike="noStrike" cap="none">
                          <a:solidFill>
                            <a:schemeClr val="tx1"/>
                          </a:solidFill>
                          <a:latin typeface="Calibri"/>
                          <a:sym typeface="Arial"/>
                        </a:defRPr>
                      </a:lvl8pPr>
                      <a:lvl9pPr marR="0" algn="l" rtl="0">
                        <a:lnSpc>
                          <a:spcPct val="100000"/>
                        </a:lnSpc>
                        <a:spcBef>
                          <a:spcPts val="0"/>
                        </a:spcBef>
                        <a:spcAft>
                          <a:spcPts val="0"/>
                        </a:spcAft>
                        <a:buNone/>
                        <a:defRPr sz="1400" b="0" i="0" u="none" strike="noStrike" cap="none">
                          <a:solidFill>
                            <a:schemeClr val="tx1"/>
                          </a:solidFill>
                          <a:latin typeface="Calibri"/>
                          <a:sym typeface="Arial"/>
                        </a:defRPr>
                      </a:lvl9pPr>
                    </a:lstStyle>
                    <a:p>
                      <a:pPr algn="ctr" rtl="1" fontAlgn="ctr"/>
                      <a:r>
                        <a:rPr lang="fa-IR" sz="1200" u="none" strike="noStrike" dirty="0">
                          <a:effectLst/>
                          <a:cs typeface="B Zar" pitchFamily="2" charset="-78"/>
                        </a:rPr>
                        <a:t>اراضي جنب </a:t>
                      </a:r>
                      <a:r>
                        <a:rPr lang="fa-IR" sz="1200" u="none" strike="noStrike" dirty="0" smtClean="0">
                          <a:effectLst/>
                          <a:cs typeface="B Zar" pitchFamily="2" charset="-78"/>
                        </a:rPr>
                        <a:t>شهرک</a:t>
                      </a:r>
                    </a:p>
                    <a:p>
                      <a:pPr algn="ctr" rtl="1" fontAlgn="ctr"/>
                      <a:r>
                        <a:rPr lang="fa-IR" sz="1200" u="none" strike="noStrike" dirty="0" smtClean="0">
                          <a:effectLst/>
                          <a:cs typeface="B Zar" pitchFamily="2" charset="-78"/>
                        </a:rPr>
                        <a:t> </a:t>
                      </a:r>
                      <a:r>
                        <a:rPr lang="fa-IR" sz="1200" u="none" strike="noStrike" dirty="0">
                          <a:effectLst/>
                          <a:cs typeface="B Zar" pitchFamily="2" charset="-78"/>
                        </a:rPr>
                        <a:t>صنعتي انگوران</a:t>
                      </a:r>
                      <a:endParaRPr lang="fa-IR" sz="1200" b="1" i="0" u="none" strike="noStrike" dirty="0">
                        <a:solidFill>
                          <a:srgbClr val="000000"/>
                        </a:solidFill>
                        <a:effectLst/>
                        <a:latin typeface="Nazanin"/>
                        <a:cs typeface="B Zar" pitchFamily="2" charset="-78"/>
                      </a:endParaRPr>
                    </a:p>
                  </a:txBody>
                  <a:tcPr marL="4180" marR="4180" marT="4180" marB="0" anchor="ctr">
                    <a:lnL w="12700" cap="flat" cmpd="sng" algn="ctr">
                      <a:solidFill>
                        <a:sysClr val="windowText" lastClr="000000"/>
                      </a:solidFill>
                      <a:prstDash val="solid"/>
                      <a:round/>
                      <a:headEnd type="none" w="med" len="med"/>
                      <a:tailEnd type="none" w="med" len="med"/>
                    </a:lnL>
                    <a:lnR w="12700" cap="flat" cmpd="sng" algn="ctr">
                      <a:solidFill>
                        <a:sysClr val="windowText" lastClr="000000"/>
                      </a:solidFill>
                      <a:prstDash val="solid"/>
                      <a:round/>
                      <a:headEnd type="none" w="med" len="med"/>
                      <a:tailEnd type="none" w="med" len="med"/>
                    </a:lnR>
                    <a:lnT w="12700" cap="flat" cmpd="sng" algn="ctr">
                      <a:solidFill>
                        <a:sysClr val="windowText" lastClr="000000"/>
                      </a:solidFill>
                      <a:prstDash val="solid"/>
                      <a:round/>
                      <a:headEnd type="none" w="med" len="med"/>
                      <a:tailEnd type="none" w="med" len="med"/>
                    </a:lnT>
                    <a:lnB w="12700" cap="flat" cmpd="sng" algn="ctr">
                      <a:solidFill>
                        <a:sysClr val="windowText" lastClr="000000"/>
                      </a:solidFill>
                      <a:prstDash val="solid"/>
                      <a:round/>
                      <a:headEnd type="none" w="med" len="med"/>
                      <a:tailEnd type="none" w="med" len="med"/>
                    </a:lnB>
                    <a:lnTlToBr w="12700" cmpd="sng">
                      <a:noFill/>
                      <a:prstDash val="solid"/>
                    </a:lnTlToBr>
                    <a:lnBlToTr w="12700" cmpd="sng">
                      <a:noFill/>
                      <a:prstDash val="solid"/>
                    </a:lnBlToTr>
                    <a:noFill/>
                  </a:tcPr>
                </a:tc>
                <a:tc rowSpan="5">
                  <a:txBody>
                    <a:bodyPr/>
                    <a:lstStyle>
                      <a:lvl1pPr marR="0" algn="l" rtl="0">
                        <a:lnSpc>
                          <a:spcPct val="100000"/>
                        </a:lnSpc>
                        <a:spcBef>
                          <a:spcPts val="0"/>
                        </a:spcBef>
                        <a:spcAft>
                          <a:spcPts val="0"/>
                        </a:spcAft>
                        <a:buNone/>
                        <a:defRPr sz="1400" b="0" i="0" u="none" strike="noStrike" cap="none">
                          <a:solidFill>
                            <a:schemeClr val="tx1"/>
                          </a:solidFill>
                          <a:latin typeface="Calibri"/>
                          <a:sym typeface="Arial"/>
                        </a:defRPr>
                      </a:lvl1pPr>
                      <a:lvl2pPr marR="0" algn="l" rtl="0">
                        <a:lnSpc>
                          <a:spcPct val="100000"/>
                        </a:lnSpc>
                        <a:spcBef>
                          <a:spcPts val="0"/>
                        </a:spcBef>
                        <a:spcAft>
                          <a:spcPts val="0"/>
                        </a:spcAft>
                        <a:buNone/>
                        <a:defRPr sz="1400" b="0" i="0" u="none" strike="noStrike" cap="none">
                          <a:solidFill>
                            <a:schemeClr val="tx1"/>
                          </a:solidFill>
                          <a:latin typeface="Calibri"/>
                          <a:sym typeface="Arial"/>
                        </a:defRPr>
                      </a:lvl2pPr>
                      <a:lvl3pPr marR="0" algn="l" rtl="0">
                        <a:lnSpc>
                          <a:spcPct val="100000"/>
                        </a:lnSpc>
                        <a:spcBef>
                          <a:spcPts val="0"/>
                        </a:spcBef>
                        <a:spcAft>
                          <a:spcPts val="0"/>
                        </a:spcAft>
                        <a:buNone/>
                        <a:defRPr sz="1400" b="0" i="0" u="none" strike="noStrike" cap="none">
                          <a:solidFill>
                            <a:schemeClr val="tx1"/>
                          </a:solidFill>
                          <a:latin typeface="Calibri"/>
                          <a:sym typeface="Arial"/>
                        </a:defRPr>
                      </a:lvl3pPr>
                      <a:lvl4pPr marR="0" algn="l" rtl="0">
                        <a:lnSpc>
                          <a:spcPct val="100000"/>
                        </a:lnSpc>
                        <a:spcBef>
                          <a:spcPts val="0"/>
                        </a:spcBef>
                        <a:spcAft>
                          <a:spcPts val="0"/>
                        </a:spcAft>
                        <a:buNone/>
                        <a:defRPr sz="1400" b="0" i="0" u="none" strike="noStrike" cap="none">
                          <a:solidFill>
                            <a:schemeClr val="tx1"/>
                          </a:solidFill>
                          <a:latin typeface="Calibri"/>
                          <a:sym typeface="Arial"/>
                        </a:defRPr>
                      </a:lvl4pPr>
                      <a:lvl5pPr marR="0" algn="l" rtl="0">
                        <a:lnSpc>
                          <a:spcPct val="100000"/>
                        </a:lnSpc>
                        <a:spcBef>
                          <a:spcPts val="0"/>
                        </a:spcBef>
                        <a:spcAft>
                          <a:spcPts val="0"/>
                        </a:spcAft>
                        <a:buNone/>
                        <a:defRPr sz="1400" b="0" i="0" u="none" strike="noStrike" cap="none">
                          <a:solidFill>
                            <a:schemeClr val="tx1"/>
                          </a:solidFill>
                          <a:latin typeface="Calibri"/>
                          <a:sym typeface="Arial"/>
                        </a:defRPr>
                      </a:lvl5pPr>
                      <a:lvl6pPr marR="0" algn="l" rtl="0">
                        <a:lnSpc>
                          <a:spcPct val="100000"/>
                        </a:lnSpc>
                        <a:spcBef>
                          <a:spcPts val="0"/>
                        </a:spcBef>
                        <a:spcAft>
                          <a:spcPts val="0"/>
                        </a:spcAft>
                        <a:buNone/>
                        <a:defRPr sz="1400" b="0" i="0" u="none" strike="noStrike" cap="none">
                          <a:solidFill>
                            <a:schemeClr val="tx1"/>
                          </a:solidFill>
                          <a:latin typeface="Calibri"/>
                          <a:sym typeface="Arial"/>
                        </a:defRPr>
                      </a:lvl6pPr>
                      <a:lvl7pPr marR="0" algn="l" rtl="0">
                        <a:lnSpc>
                          <a:spcPct val="100000"/>
                        </a:lnSpc>
                        <a:spcBef>
                          <a:spcPts val="0"/>
                        </a:spcBef>
                        <a:spcAft>
                          <a:spcPts val="0"/>
                        </a:spcAft>
                        <a:buNone/>
                        <a:defRPr sz="1400" b="0" i="0" u="none" strike="noStrike" cap="none">
                          <a:solidFill>
                            <a:schemeClr val="tx1"/>
                          </a:solidFill>
                          <a:latin typeface="Calibri"/>
                          <a:sym typeface="Arial"/>
                        </a:defRPr>
                      </a:lvl7pPr>
                      <a:lvl8pPr marR="0" algn="l" rtl="0">
                        <a:lnSpc>
                          <a:spcPct val="100000"/>
                        </a:lnSpc>
                        <a:spcBef>
                          <a:spcPts val="0"/>
                        </a:spcBef>
                        <a:spcAft>
                          <a:spcPts val="0"/>
                        </a:spcAft>
                        <a:buNone/>
                        <a:defRPr sz="1400" b="0" i="0" u="none" strike="noStrike" cap="none">
                          <a:solidFill>
                            <a:schemeClr val="tx1"/>
                          </a:solidFill>
                          <a:latin typeface="Calibri"/>
                          <a:sym typeface="Arial"/>
                        </a:defRPr>
                      </a:lvl8pPr>
                      <a:lvl9pPr marR="0" algn="l" rtl="0">
                        <a:lnSpc>
                          <a:spcPct val="100000"/>
                        </a:lnSpc>
                        <a:spcBef>
                          <a:spcPts val="0"/>
                        </a:spcBef>
                        <a:spcAft>
                          <a:spcPts val="0"/>
                        </a:spcAft>
                        <a:buNone/>
                        <a:defRPr sz="1400" b="0" i="0" u="none" strike="noStrike" cap="none">
                          <a:solidFill>
                            <a:schemeClr val="tx1"/>
                          </a:solidFill>
                          <a:latin typeface="Calibri"/>
                          <a:sym typeface="Arial"/>
                        </a:defRPr>
                      </a:lvl9pPr>
                    </a:lstStyle>
                    <a:p>
                      <a:pPr algn="ctr" rtl="1" fontAlgn="ctr"/>
                      <a:r>
                        <a:rPr lang="fa-IR" sz="1200" u="none" strike="noStrike" dirty="0">
                          <a:effectLst/>
                          <a:cs typeface="B Zar" pitchFamily="2" charset="-78"/>
                        </a:rPr>
                        <a:t>ماهنشان</a:t>
                      </a:r>
                      <a:endParaRPr lang="fa-IR" sz="1200" b="1" i="0" u="none" strike="noStrike" dirty="0">
                        <a:solidFill>
                          <a:srgbClr val="000000"/>
                        </a:solidFill>
                        <a:effectLst/>
                        <a:latin typeface="Nazanin"/>
                        <a:cs typeface="B Zar" pitchFamily="2" charset="-78"/>
                      </a:endParaRPr>
                    </a:p>
                  </a:txBody>
                  <a:tcPr marL="4180" marR="4180" marT="4180" marB="0" anchor="ctr">
                    <a:lnL w="12700" cap="flat" cmpd="sng" algn="ctr">
                      <a:solidFill>
                        <a:sysClr val="windowText" lastClr="000000"/>
                      </a:solidFill>
                      <a:prstDash val="solid"/>
                      <a:round/>
                      <a:headEnd type="none" w="med" len="med"/>
                      <a:tailEnd type="none" w="med" len="med"/>
                    </a:lnL>
                    <a:lnR w="12700" cap="flat" cmpd="sng" algn="ctr">
                      <a:solidFill>
                        <a:sysClr val="windowText" lastClr="000000"/>
                      </a:solidFill>
                      <a:prstDash val="solid"/>
                      <a:round/>
                      <a:headEnd type="none" w="med" len="med"/>
                      <a:tailEnd type="none" w="med" len="med"/>
                    </a:lnR>
                    <a:lnT w="12700" cap="flat" cmpd="sng" algn="ctr">
                      <a:solidFill>
                        <a:sysClr val="windowText" lastClr="000000"/>
                      </a:solidFill>
                      <a:prstDash val="solid"/>
                      <a:round/>
                      <a:headEnd type="none" w="med" len="med"/>
                      <a:tailEnd type="none" w="med" len="med"/>
                    </a:lnT>
                    <a:lnB w="12700" cap="flat" cmpd="sng" algn="ctr">
                      <a:solidFill>
                        <a:sysClr val="windowText" lastClr="000000"/>
                      </a:solidFill>
                      <a:prstDash val="solid"/>
                      <a:round/>
                      <a:headEnd type="none" w="med" len="med"/>
                      <a:tailEnd type="none" w="med" len="med"/>
                    </a:lnB>
                    <a:lnTlToBr w="12700" cmpd="sng">
                      <a:noFill/>
                      <a:prstDash val="solid"/>
                    </a:lnTlToBr>
                    <a:lnBlToTr w="12700" cmpd="sng">
                      <a:noFill/>
                      <a:prstDash val="solid"/>
                    </a:lnBlToTr>
                    <a:noFill/>
                  </a:tcPr>
                </a:tc>
                <a:tc rowSpan="5">
                  <a:txBody>
                    <a:bodyPr/>
                    <a:lstStyle>
                      <a:lvl1pPr marR="0" algn="l" rtl="0">
                        <a:lnSpc>
                          <a:spcPct val="100000"/>
                        </a:lnSpc>
                        <a:spcBef>
                          <a:spcPts val="0"/>
                        </a:spcBef>
                        <a:spcAft>
                          <a:spcPts val="0"/>
                        </a:spcAft>
                        <a:buNone/>
                        <a:defRPr sz="1400" b="0" i="0" u="none" strike="noStrike" cap="none">
                          <a:solidFill>
                            <a:schemeClr val="tx1"/>
                          </a:solidFill>
                          <a:latin typeface="Calibri"/>
                          <a:sym typeface="Arial"/>
                        </a:defRPr>
                      </a:lvl1pPr>
                      <a:lvl2pPr marR="0" algn="l" rtl="0">
                        <a:lnSpc>
                          <a:spcPct val="100000"/>
                        </a:lnSpc>
                        <a:spcBef>
                          <a:spcPts val="0"/>
                        </a:spcBef>
                        <a:spcAft>
                          <a:spcPts val="0"/>
                        </a:spcAft>
                        <a:buNone/>
                        <a:defRPr sz="1400" b="0" i="0" u="none" strike="noStrike" cap="none">
                          <a:solidFill>
                            <a:schemeClr val="tx1"/>
                          </a:solidFill>
                          <a:latin typeface="Calibri"/>
                          <a:sym typeface="Arial"/>
                        </a:defRPr>
                      </a:lvl2pPr>
                      <a:lvl3pPr marR="0" algn="l" rtl="0">
                        <a:lnSpc>
                          <a:spcPct val="100000"/>
                        </a:lnSpc>
                        <a:spcBef>
                          <a:spcPts val="0"/>
                        </a:spcBef>
                        <a:spcAft>
                          <a:spcPts val="0"/>
                        </a:spcAft>
                        <a:buNone/>
                        <a:defRPr sz="1400" b="0" i="0" u="none" strike="noStrike" cap="none">
                          <a:solidFill>
                            <a:schemeClr val="tx1"/>
                          </a:solidFill>
                          <a:latin typeface="Calibri"/>
                          <a:sym typeface="Arial"/>
                        </a:defRPr>
                      </a:lvl3pPr>
                      <a:lvl4pPr marR="0" algn="l" rtl="0">
                        <a:lnSpc>
                          <a:spcPct val="100000"/>
                        </a:lnSpc>
                        <a:spcBef>
                          <a:spcPts val="0"/>
                        </a:spcBef>
                        <a:spcAft>
                          <a:spcPts val="0"/>
                        </a:spcAft>
                        <a:buNone/>
                        <a:defRPr sz="1400" b="0" i="0" u="none" strike="noStrike" cap="none">
                          <a:solidFill>
                            <a:schemeClr val="tx1"/>
                          </a:solidFill>
                          <a:latin typeface="Calibri"/>
                          <a:sym typeface="Arial"/>
                        </a:defRPr>
                      </a:lvl4pPr>
                      <a:lvl5pPr marR="0" algn="l" rtl="0">
                        <a:lnSpc>
                          <a:spcPct val="100000"/>
                        </a:lnSpc>
                        <a:spcBef>
                          <a:spcPts val="0"/>
                        </a:spcBef>
                        <a:spcAft>
                          <a:spcPts val="0"/>
                        </a:spcAft>
                        <a:buNone/>
                        <a:defRPr sz="1400" b="0" i="0" u="none" strike="noStrike" cap="none">
                          <a:solidFill>
                            <a:schemeClr val="tx1"/>
                          </a:solidFill>
                          <a:latin typeface="Calibri"/>
                          <a:sym typeface="Arial"/>
                        </a:defRPr>
                      </a:lvl5pPr>
                      <a:lvl6pPr marR="0" algn="l" rtl="0">
                        <a:lnSpc>
                          <a:spcPct val="100000"/>
                        </a:lnSpc>
                        <a:spcBef>
                          <a:spcPts val="0"/>
                        </a:spcBef>
                        <a:spcAft>
                          <a:spcPts val="0"/>
                        </a:spcAft>
                        <a:buNone/>
                        <a:defRPr sz="1400" b="0" i="0" u="none" strike="noStrike" cap="none">
                          <a:solidFill>
                            <a:schemeClr val="tx1"/>
                          </a:solidFill>
                          <a:latin typeface="Calibri"/>
                          <a:sym typeface="Arial"/>
                        </a:defRPr>
                      </a:lvl6pPr>
                      <a:lvl7pPr marR="0" algn="l" rtl="0">
                        <a:lnSpc>
                          <a:spcPct val="100000"/>
                        </a:lnSpc>
                        <a:spcBef>
                          <a:spcPts val="0"/>
                        </a:spcBef>
                        <a:spcAft>
                          <a:spcPts val="0"/>
                        </a:spcAft>
                        <a:buNone/>
                        <a:defRPr sz="1400" b="0" i="0" u="none" strike="noStrike" cap="none">
                          <a:solidFill>
                            <a:schemeClr val="tx1"/>
                          </a:solidFill>
                          <a:latin typeface="Calibri"/>
                          <a:sym typeface="Arial"/>
                        </a:defRPr>
                      </a:lvl7pPr>
                      <a:lvl8pPr marR="0" algn="l" rtl="0">
                        <a:lnSpc>
                          <a:spcPct val="100000"/>
                        </a:lnSpc>
                        <a:spcBef>
                          <a:spcPts val="0"/>
                        </a:spcBef>
                        <a:spcAft>
                          <a:spcPts val="0"/>
                        </a:spcAft>
                        <a:buNone/>
                        <a:defRPr sz="1400" b="0" i="0" u="none" strike="noStrike" cap="none">
                          <a:solidFill>
                            <a:schemeClr val="tx1"/>
                          </a:solidFill>
                          <a:latin typeface="Calibri"/>
                          <a:sym typeface="Arial"/>
                        </a:defRPr>
                      </a:lvl8pPr>
                      <a:lvl9pPr marR="0" algn="l" rtl="0">
                        <a:lnSpc>
                          <a:spcPct val="100000"/>
                        </a:lnSpc>
                        <a:spcBef>
                          <a:spcPts val="0"/>
                        </a:spcBef>
                        <a:spcAft>
                          <a:spcPts val="0"/>
                        </a:spcAft>
                        <a:buNone/>
                        <a:defRPr sz="1400" b="0" i="0" u="none" strike="noStrike" cap="none">
                          <a:solidFill>
                            <a:schemeClr val="tx1"/>
                          </a:solidFill>
                          <a:latin typeface="Calibri"/>
                          <a:sym typeface="Arial"/>
                        </a:defRPr>
                      </a:lvl9pPr>
                    </a:lstStyle>
                    <a:p>
                      <a:pPr algn="ctr" rtl="1" fontAlgn="ctr"/>
                      <a:r>
                        <a:rPr lang="fa-IR" sz="1200" u="none" strike="noStrike" dirty="0">
                          <a:effectLst/>
                          <a:cs typeface="B Zar" pitchFamily="2" charset="-78"/>
                        </a:rPr>
                        <a:t>8</a:t>
                      </a:r>
                      <a:endParaRPr lang="fa-IR" sz="1200" b="1" i="0" u="none" strike="noStrike" dirty="0">
                        <a:solidFill>
                          <a:srgbClr val="000000"/>
                        </a:solidFill>
                        <a:effectLst/>
                        <a:latin typeface="Nazanin"/>
                        <a:cs typeface="B Zar" pitchFamily="2" charset="-78"/>
                      </a:endParaRPr>
                    </a:p>
                  </a:txBody>
                  <a:tcPr marL="4180" marR="4180" marT="4180" marB="0" anchor="ctr">
                    <a:lnL w="12700" cap="flat" cmpd="sng" algn="ctr">
                      <a:solidFill>
                        <a:sysClr val="windowText" lastClr="000000"/>
                      </a:solidFill>
                      <a:prstDash val="solid"/>
                      <a:round/>
                      <a:headEnd type="none" w="med" len="med"/>
                      <a:tailEnd type="none" w="med" len="med"/>
                    </a:lnL>
                    <a:lnR w="12700" cap="flat" cmpd="sng" algn="ctr">
                      <a:solidFill>
                        <a:sysClr val="windowText" lastClr="000000"/>
                      </a:solidFill>
                      <a:prstDash val="solid"/>
                      <a:round/>
                      <a:headEnd type="none" w="med" len="med"/>
                      <a:tailEnd type="none" w="med" len="med"/>
                    </a:lnR>
                    <a:lnT w="12700" cap="flat" cmpd="sng" algn="ctr">
                      <a:solidFill>
                        <a:sysClr val="windowText" lastClr="000000"/>
                      </a:solidFill>
                      <a:prstDash val="solid"/>
                      <a:round/>
                      <a:headEnd type="none" w="med" len="med"/>
                      <a:tailEnd type="none" w="med" len="med"/>
                    </a:lnT>
                    <a:lnB w="12700" cap="flat" cmpd="sng" algn="ctr">
                      <a:solidFill>
                        <a:sysClr val="windowText" lastClr="000000"/>
                      </a:solidFill>
                      <a:prstDash val="solid"/>
                      <a:round/>
                      <a:headEnd type="none" w="med" len="med"/>
                      <a:tailEnd type="none" w="med" len="med"/>
                    </a:lnB>
                    <a:lnTlToBr w="12700" cmpd="sng">
                      <a:noFill/>
                      <a:prstDash val="solid"/>
                    </a:lnTlToBr>
                    <a:lnBlToTr w="12700" cmpd="sng">
                      <a:noFill/>
                      <a:prstDash val="solid"/>
                    </a:lnBlToTr>
                    <a:noFill/>
                  </a:tcPr>
                </a:tc>
                <a:tc rowSpan="5">
                  <a:txBody>
                    <a:bodyPr/>
                    <a:lstStyle>
                      <a:lvl1pPr marR="0" algn="l" rtl="0">
                        <a:lnSpc>
                          <a:spcPct val="100000"/>
                        </a:lnSpc>
                        <a:spcBef>
                          <a:spcPts val="0"/>
                        </a:spcBef>
                        <a:spcAft>
                          <a:spcPts val="0"/>
                        </a:spcAft>
                        <a:buNone/>
                        <a:defRPr sz="1400" b="0" i="0" u="none" strike="noStrike" cap="none">
                          <a:solidFill>
                            <a:schemeClr val="tx1"/>
                          </a:solidFill>
                          <a:latin typeface="Calibri"/>
                          <a:sym typeface="Arial"/>
                        </a:defRPr>
                      </a:lvl1pPr>
                      <a:lvl2pPr marR="0" algn="l" rtl="0">
                        <a:lnSpc>
                          <a:spcPct val="100000"/>
                        </a:lnSpc>
                        <a:spcBef>
                          <a:spcPts val="0"/>
                        </a:spcBef>
                        <a:spcAft>
                          <a:spcPts val="0"/>
                        </a:spcAft>
                        <a:buNone/>
                        <a:defRPr sz="1400" b="0" i="0" u="none" strike="noStrike" cap="none">
                          <a:solidFill>
                            <a:schemeClr val="tx1"/>
                          </a:solidFill>
                          <a:latin typeface="Calibri"/>
                          <a:sym typeface="Arial"/>
                        </a:defRPr>
                      </a:lvl2pPr>
                      <a:lvl3pPr marR="0" algn="l" rtl="0">
                        <a:lnSpc>
                          <a:spcPct val="100000"/>
                        </a:lnSpc>
                        <a:spcBef>
                          <a:spcPts val="0"/>
                        </a:spcBef>
                        <a:spcAft>
                          <a:spcPts val="0"/>
                        </a:spcAft>
                        <a:buNone/>
                        <a:defRPr sz="1400" b="0" i="0" u="none" strike="noStrike" cap="none">
                          <a:solidFill>
                            <a:schemeClr val="tx1"/>
                          </a:solidFill>
                          <a:latin typeface="Calibri"/>
                          <a:sym typeface="Arial"/>
                        </a:defRPr>
                      </a:lvl3pPr>
                      <a:lvl4pPr marR="0" algn="l" rtl="0">
                        <a:lnSpc>
                          <a:spcPct val="100000"/>
                        </a:lnSpc>
                        <a:spcBef>
                          <a:spcPts val="0"/>
                        </a:spcBef>
                        <a:spcAft>
                          <a:spcPts val="0"/>
                        </a:spcAft>
                        <a:buNone/>
                        <a:defRPr sz="1400" b="0" i="0" u="none" strike="noStrike" cap="none">
                          <a:solidFill>
                            <a:schemeClr val="tx1"/>
                          </a:solidFill>
                          <a:latin typeface="Calibri"/>
                          <a:sym typeface="Arial"/>
                        </a:defRPr>
                      </a:lvl4pPr>
                      <a:lvl5pPr marR="0" algn="l" rtl="0">
                        <a:lnSpc>
                          <a:spcPct val="100000"/>
                        </a:lnSpc>
                        <a:spcBef>
                          <a:spcPts val="0"/>
                        </a:spcBef>
                        <a:spcAft>
                          <a:spcPts val="0"/>
                        </a:spcAft>
                        <a:buNone/>
                        <a:defRPr sz="1400" b="0" i="0" u="none" strike="noStrike" cap="none">
                          <a:solidFill>
                            <a:schemeClr val="tx1"/>
                          </a:solidFill>
                          <a:latin typeface="Calibri"/>
                          <a:sym typeface="Arial"/>
                        </a:defRPr>
                      </a:lvl5pPr>
                      <a:lvl6pPr marR="0" algn="l" rtl="0">
                        <a:lnSpc>
                          <a:spcPct val="100000"/>
                        </a:lnSpc>
                        <a:spcBef>
                          <a:spcPts val="0"/>
                        </a:spcBef>
                        <a:spcAft>
                          <a:spcPts val="0"/>
                        </a:spcAft>
                        <a:buNone/>
                        <a:defRPr sz="1400" b="0" i="0" u="none" strike="noStrike" cap="none">
                          <a:solidFill>
                            <a:schemeClr val="tx1"/>
                          </a:solidFill>
                          <a:latin typeface="Calibri"/>
                          <a:sym typeface="Arial"/>
                        </a:defRPr>
                      </a:lvl6pPr>
                      <a:lvl7pPr marR="0" algn="l" rtl="0">
                        <a:lnSpc>
                          <a:spcPct val="100000"/>
                        </a:lnSpc>
                        <a:spcBef>
                          <a:spcPts val="0"/>
                        </a:spcBef>
                        <a:spcAft>
                          <a:spcPts val="0"/>
                        </a:spcAft>
                        <a:buNone/>
                        <a:defRPr sz="1400" b="0" i="0" u="none" strike="noStrike" cap="none">
                          <a:solidFill>
                            <a:schemeClr val="tx1"/>
                          </a:solidFill>
                          <a:latin typeface="Calibri"/>
                          <a:sym typeface="Arial"/>
                        </a:defRPr>
                      </a:lvl7pPr>
                      <a:lvl8pPr marR="0" algn="l" rtl="0">
                        <a:lnSpc>
                          <a:spcPct val="100000"/>
                        </a:lnSpc>
                        <a:spcBef>
                          <a:spcPts val="0"/>
                        </a:spcBef>
                        <a:spcAft>
                          <a:spcPts val="0"/>
                        </a:spcAft>
                        <a:buNone/>
                        <a:defRPr sz="1400" b="0" i="0" u="none" strike="noStrike" cap="none">
                          <a:solidFill>
                            <a:schemeClr val="tx1"/>
                          </a:solidFill>
                          <a:latin typeface="Calibri"/>
                          <a:sym typeface="Arial"/>
                        </a:defRPr>
                      </a:lvl8pPr>
                      <a:lvl9pPr marR="0" algn="l" rtl="0">
                        <a:lnSpc>
                          <a:spcPct val="100000"/>
                        </a:lnSpc>
                        <a:spcBef>
                          <a:spcPts val="0"/>
                        </a:spcBef>
                        <a:spcAft>
                          <a:spcPts val="0"/>
                        </a:spcAft>
                        <a:buNone/>
                        <a:defRPr sz="1400" b="0" i="0" u="none" strike="noStrike" cap="none">
                          <a:solidFill>
                            <a:schemeClr val="tx1"/>
                          </a:solidFill>
                          <a:latin typeface="Calibri"/>
                          <a:sym typeface="Arial"/>
                        </a:defRPr>
                      </a:lvl9pPr>
                    </a:lstStyle>
                    <a:p>
                      <a:pPr algn="ctr" rtl="1" fontAlgn="ctr"/>
                      <a:r>
                        <a:rPr lang="fa-IR" sz="1200" u="none" strike="noStrike" dirty="0">
                          <a:effectLst/>
                          <a:cs typeface="B Zar" pitchFamily="2" charset="-78"/>
                        </a:rPr>
                        <a:t>12</a:t>
                      </a:r>
                      <a:endParaRPr lang="fa-IR" sz="1200" b="1" i="0" u="none" strike="noStrike" dirty="0">
                        <a:solidFill>
                          <a:srgbClr val="000000"/>
                        </a:solidFill>
                        <a:effectLst/>
                        <a:latin typeface="Nazanin"/>
                        <a:cs typeface="B Zar" pitchFamily="2" charset="-78"/>
                      </a:endParaRPr>
                    </a:p>
                  </a:txBody>
                  <a:tcPr marL="4180" marR="4180" marT="4180" marB="0" anchor="ctr">
                    <a:lnL w="12700" cap="flat" cmpd="sng" algn="ctr">
                      <a:solidFill>
                        <a:sysClr val="windowText" lastClr="000000"/>
                      </a:solidFill>
                      <a:prstDash val="solid"/>
                      <a:round/>
                      <a:headEnd type="none" w="med" len="med"/>
                      <a:tailEnd type="none" w="med" len="med"/>
                    </a:lnL>
                    <a:lnR w="12700" cap="flat" cmpd="sng" algn="ctr">
                      <a:solidFill>
                        <a:sysClr val="windowText" lastClr="000000"/>
                      </a:solidFill>
                      <a:prstDash val="solid"/>
                      <a:round/>
                      <a:headEnd type="none" w="med" len="med"/>
                      <a:tailEnd type="none" w="med" len="med"/>
                    </a:lnR>
                    <a:lnT w="12700" cap="flat" cmpd="sng" algn="ctr">
                      <a:solidFill>
                        <a:sysClr val="windowText" lastClr="000000"/>
                      </a:solidFill>
                      <a:prstDash val="solid"/>
                      <a:round/>
                      <a:headEnd type="none" w="med" len="med"/>
                      <a:tailEnd type="none" w="med" len="med"/>
                    </a:lnT>
                    <a:lnB w="12700" cap="flat" cmpd="sng" algn="ctr">
                      <a:solidFill>
                        <a:sysClr val="windowText" lastClr="000000"/>
                      </a:solidFill>
                      <a:prstDash val="solid"/>
                      <a:round/>
                      <a:headEnd type="none" w="med" len="med"/>
                      <a:tailEnd type="none" w="med" len="med"/>
                    </a:lnB>
                    <a:lnTlToBr w="12700" cmpd="sng">
                      <a:noFill/>
                      <a:prstDash val="solid"/>
                    </a:lnTlToBr>
                    <a:lnBlToTr w="12700" cmpd="sng">
                      <a:noFill/>
                      <a:prstDash val="solid"/>
                    </a:lnBlToTr>
                    <a:noFill/>
                  </a:tcPr>
                </a:tc>
                <a:tc rowSpan="5">
                  <a:txBody>
                    <a:bodyPr/>
                    <a:lstStyle>
                      <a:lvl1pPr marR="0" algn="l" rtl="0">
                        <a:lnSpc>
                          <a:spcPct val="100000"/>
                        </a:lnSpc>
                        <a:spcBef>
                          <a:spcPts val="0"/>
                        </a:spcBef>
                        <a:spcAft>
                          <a:spcPts val="0"/>
                        </a:spcAft>
                        <a:buNone/>
                        <a:defRPr sz="1400" b="0" i="0" u="none" strike="noStrike" cap="none">
                          <a:solidFill>
                            <a:schemeClr val="tx1"/>
                          </a:solidFill>
                          <a:latin typeface="Calibri"/>
                          <a:sym typeface="Arial"/>
                        </a:defRPr>
                      </a:lvl1pPr>
                      <a:lvl2pPr marR="0" algn="l" rtl="0">
                        <a:lnSpc>
                          <a:spcPct val="100000"/>
                        </a:lnSpc>
                        <a:spcBef>
                          <a:spcPts val="0"/>
                        </a:spcBef>
                        <a:spcAft>
                          <a:spcPts val="0"/>
                        </a:spcAft>
                        <a:buNone/>
                        <a:defRPr sz="1400" b="0" i="0" u="none" strike="noStrike" cap="none">
                          <a:solidFill>
                            <a:schemeClr val="tx1"/>
                          </a:solidFill>
                          <a:latin typeface="Calibri"/>
                          <a:sym typeface="Arial"/>
                        </a:defRPr>
                      </a:lvl2pPr>
                      <a:lvl3pPr marR="0" algn="l" rtl="0">
                        <a:lnSpc>
                          <a:spcPct val="100000"/>
                        </a:lnSpc>
                        <a:spcBef>
                          <a:spcPts val="0"/>
                        </a:spcBef>
                        <a:spcAft>
                          <a:spcPts val="0"/>
                        </a:spcAft>
                        <a:buNone/>
                        <a:defRPr sz="1400" b="0" i="0" u="none" strike="noStrike" cap="none">
                          <a:solidFill>
                            <a:schemeClr val="tx1"/>
                          </a:solidFill>
                          <a:latin typeface="Calibri"/>
                          <a:sym typeface="Arial"/>
                        </a:defRPr>
                      </a:lvl3pPr>
                      <a:lvl4pPr marR="0" algn="l" rtl="0">
                        <a:lnSpc>
                          <a:spcPct val="100000"/>
                        </a:lnSpc>
                        <a:spcBef>
                          <a:spcPts val="0"/>
                        </a:spcBef>
                        <a:spcAft>
                          <a:spcPts val="0"/>
                        </a:spcAft>
                        <a:buNone/>
                        <a:defRPr sz="1400" b="0" i="0" u="none" strike="noStrike" cap="none">
                          <a:solidFill>
                            <a:schemeClr val="tx1"/>
                          </a:solidFill>
                          <a:latin typeface="Calibri"/>
                          <a:sym typeface="Arial"/>
                        </a:defRPr>
                      </a:lvl4pPr>
                      <a:lvl5pPr marR="0" algn="l" rtl="0">
                        <a:lnSpc>
                          <a:spcPct val="100000"/>
                        </a:lnSpc>
                        <a:spcBef>
                          <a:spcPts val="0"/>
                        </a:spcBef>
                        <a:spcAft>
                          <a:spcPts val="0"/>
                        </a:spcAft>
                        <a:buNone/>
                        <a:defRPr sz="1400" b="0" i="0" u="none" strike="noStrike" cap="none">
                          <a:solidFill>
                            <a:schemeClr val="tx1"/>
                          </a:solidFill>
                          <a:latin typeface="Calibri"/>
                          <a:sym typeface="Arial"/>
                        </a:defRPr>
                      </a:lvl5pPr>
                      <a:lvl6pPr marR="0" algn="l" rtl="0">
                        <a:lnSpc>
                          <a:spcPct val="100000"/>
                        </a:lnSpc>
                        <a:spcBef>
                          <a:spcPts val="0"/>
                        </a:spcBef>
                        <a:spcAft>
                          <a:spcPts val="0"/>
                        </a:spcAft>
                        <a:buNone/>
                        <a:defRPr sz="1400" b="0" i="0" u="none" strike="noStrike" cap="none">
                          <a:solidFill>
                            <a:schemeClr val="tx1"/>
                          </a:solidFill>
                          <a:latin typeface="Calibri"/>
                          <a:sym typeface="Arial"/>
                        </a:defRPr>
                      </a:lvl6pPr>
                      <a:lvl7pPr marR="0" algn="l" rtl="0">
                        <a:lnSpc>
                          <a:spcPct val="100000"/>
                        </a:lnSpc>
                        <a:spcBef>
                          <a:spcPts val="0"/>
                        </a:spcBef>
                        <a:spcAft>
                          <a:spcPts val="0"/>
                        </a:spcAft>
                        <a:buNone/>
                        <a:defRPr sz="1400" b="0" i="0" u="none" strike="noStrike" cap="none">
                          <a:solidFill>
                            <a:schemeClr val="tx1"/>
                          </a:solidFill>
                          <a:latin typeface="Calibri"/>
                          <a:sym typeface="Arial"/>
                        </a:defRPr>
                      </a:lvl7pPr>
                      <a:lvl8pPr marR="0" algn="l" rtl="0">
                        <a:lnSpc>
                          <a:spcPct val="100000"/>
                        </a:lnSpc>
                        <a:spcBef>
                          <a:spcPts val="0"/>
                        </a:spcBef>
                        <a:spcAft>
                          <a:spcPts val="0"/>
                        </a:spcAft>
                        <a:buNone/>
                        <a:defRPr sz="1400" b="0" i="0" u="none" strike="noStrike" cap="none">
                          <a:solidFill>
                            <a:schemeClr val="tx1"/>
                          </a:solidFill>
                          <a:latin typeface="Calibri"/>
                          <a:sym typeface="Arial"/>
                        </a:defRPr>
                      </a:lvl8pPr>
                      <a:lvl9pPr marR="0" algn="l" rtl="0">
                        <a:lnSpc>
                          <a:spcPct val="100000"/>
                        </a:lnSpc>
                        <a:spcBef>
                          <a:spcPts val="0"/>
                        </a:spcBef>
                        <a:spcAft>
                          <a:spcPts val="0"/>
                        </a:spcAft>
                        <a:buNone/>
                        <a:defRPr sz="1400" b="0" i="0" u="none" strike="noStrike" cap="none">
                          <a:solidFill>
                            <a:schemeClr val="tx1"/>
                          </a:solidFill>
                          <a:latin typeface="Calibri"/>
                          <a:sym typeface="Arial"/>
                        </a:defRPr>
                      </a:lvl9pPr>
                    </a:lstStyle>
                    <a:p>
                      <a:pPr algn="ctr" rtl="1" fontAlgn="ctr"/>
                      <a:r>
                        <a:rPr lang="fa-IR" sz="1200" u="none" strike="noStrike" dirty="0">
                          <a:effectLst/>
                          <a:cs typeface="B Zar" pitchFamily="2" charset="-78"/>
                        </a:rPr>
                        <a:t>4</a:t>
                      </a:r>
                      <a:endParaRPr lang="fa-IR" sz="1200" b="1" i="0" u="none" strike="noStrike" dirty="0">
                        <a:solidFill>
                          <a:srgbClr val="000000"/>
                        </a:solidFill>
                        <a:effectLst/>
                        <a:latin typeface="Nazanin"/>
                        <a:cs typeface="B Zar" pitchFamily="2" charset="-78"/>
                      </a:endParaRPr>
                    </a:p>
                  </a:txBody>
                  <a:tcPr marL="4180" marR="4180" marT="4180" marB="0" anchor="ctr">
                    <a:lnL w="12700" cap="flat" cmpd="sng" algn="ctr">
                      <a:solidFill>
                        <a:sysClr val="windowText" lastClr="000000"/>
                      </a:solidFill>
                      <a:prstDash val="solid"/>
                      <a:round/>
                      <a:headEnd type="none" w="med" len="med"/>
                      <a:tailEnd type="none" w="med" len="med"/>
                    </a:lnL>
                    <a:lnR w="12700" cap="flat" cmpd="sng" algn="ctr">
                      <a:solidFill>
                        <a:sysClr val="windowText" lastClr="000000"/>
                      </a:solidFill>
                      <a:prstDash val="solid"/>
                      <a:round/>
                      <a:headEnd type="none" w="med" len="med"/>
                      <a:tailEnd type="none" w="med" len="med"/>
                    </a:lnR>
                    <a:lnT w="12700" cap="flat" cmpd="sng" algn="ctr">
                      <a:solidFill>
                        <a:sysClr val="windowText" lastClr="000000"/>
                      </a:solidFill>
                      <a:prstDash val="solid"/>
                      <a:round/>
                      <a:headEnd type="none" w="med" len="med"/>
                      <a:tailEnd type="none" w="med" len="med"/>
                    </a:lnT>
                    <a:lnB w="12700" cap="flat" cmpd="sng" algn="ctr">
                      <a:solidFill>
                        <a:sysClr val="windowText" lastClr="000000"/>
                      </a:solidFill>
                      <a:prstDash val="solid"/>
                      <a:round/>
                      <a:headEnd type="none" w="med" len="med"/>
                      <a:tailEnd type="none" w="med" len="med"/>
                    </a:lnB>
                    <a:lnTlToBr w="12700" cmpd="sng">
                      <a:noFill/>
                      <a:prstDash val="solid"/>
                    </a:lnTlToBr>
                    <a:lnBlToTr w="12700" cmpd="sng">
                      <a:noFill/>
                      <a:prstDash val="solid"/>
                    </a:lnBlToTr>
                    <a:noFill/>
                  </a:tcPr>
                </a:tc>
                <a:tc>
                  <a:txBody>
                    <a:bodyPr/>
                    <a:lstStyle>
                      <a:lvl1pPr marR="0" algn="l" rtl="0">
                        <a:lnSpc>
                          <a:spcPct val="100000"/>
                        </a:lnSpc>
                        <a:spcBef>
                          <a:spcPts val="0"/>
                        </a:spcBef>
                        <a:spcAft>
                          <a:spcPts val="0"/>
                        </a:spcAft>
                        <a:buNone/>
                        <a:defRPr sz="1400" b="0" i="0" u="none" strike="noStrike" cap="none">
                          <a:solidFill>
                            <a:schemeClr val="tx1"/>
                          </a:solidFill>
                          <a:latin typeface="Calibri"/>
                          <a:sym typeface="Arial"/>
                        </a:defRPr>
                      </a:lvl1pPr>
                      <a:lvl2pPr marR="0" algn="l" rtl="0">
                        <a:lnSpc>
                          <a:spcPct val="100000"/>
                        </a:lnSpc>
                        <a:spcBef>
                          <a:spcPts val="0"/>
                        </a:spcBef>
                        <a:spcAft>
                          <a:spcPts val="0"/>
                        </a:spcAft>
                        <a:buNone/>
                        <a:defRPr sz="1400" b="0" i="0" u="none" strike="noStrike" cap="none">
                          <a:solidFill>
                            <a:schemeClr val="tx1"/>
                          </a:solidFill>
                          <a:latin typeface="Calibri"/>
                          <a:sym typeface="Arial"/>
                        </a:defRPr>
                      </a:lvl2pPr>
                      <a:lvl3pPr marR="0" algn="l" rtl="0">
                        <a:lnSpc>
                          <a:spcPct val="100000"/>
                        </a:lnSpc>
                        <a:spcBef>
                          <a:spcPts val="0"/>
                        </a:spcBef>
                        <a:spcAft>
                          <a:spcPts val="0"/>
                        </a:spcAft>
                        <a:buNone/>
                        <a:defRPr sz="1400" b="0" i="0" u="none" strike="noStrike" cap="none">
                          <a:solidFill>
                            <a:schemeClr val="tx1"/>
                          </a:solidFill>
                          <a:latin typeface="Calibri"/>
                          <a:sym typeface="Arial"/>
                        </a:defRPr>
                      </a:lvl3pPr>
                      <a:lvl4pPr marR="0" algn="l" rtl="0">
                        <a:lnSpc>
                          <a:spcPct val="100000"/>
                        </a:lnSpc>
                        <a:spcBef>
                          <a:spcPts val="0"/>
                        </a:spcBef>
                        <a:spcAft>
                          <a:spcPts val="0"/>
                        </a:spcAft>
                        <a:buNone/>
                        <a:defRPr sz="1400" b="0" i="0" u="none" strike="noStrike" cap="none">
                          <a:solidFill>
                            <a:schemeClr val="tx1"/>
                          </a:solidFill>
                          <a:latin typeface="Calibri"/>
                          <a:sym typeface="Arial"/>
                        </a:defRPr>
                      </a:lvl4pPr>
                      <a:lvl5pPr marR="0" algn="l" rtl="0">
                        <a:lnSpc>
                          <a:spcPct val="100000"/>
                        </a:lnSpc>
                        <a:spcBef>
                          <a:spcPts val="0"/>
                        </a:spcBef>
                        <a:spcAft>
                          <a:spcPts val="0"/>
                        </a:spcAft>
                        <a:buNone/>
                        <a:defRPr sz="1400" b="0" i="0" u="none" strike="noStrike" cap="none">
                          <a:solidFill>
                            <a:schemeClr val="tx1"/>
                          </a:solidFill>
                          <a:latin typeface="Calibri"/>
                          <a:sym typeface="Arial"/>
                        </a:defRPr>
                      </a:lvl5pPr>
                      <a:lvl6pPr marR="0" algn="l" rtl="0">
                        <a:lnSpc>
                          <a:spcPct val="100000"/>
                        </a:lnSpc>
                        <a:spcBef>
                          <a:spcPts val="0"/>
                        </a:spcBef>
                        <a:spcAft>
                          <a:spcPts val="0"/>
                        </a:spcAft>
                        <a:buNone/>
                        <a:defRPr sz="1400" b="0" i="0" u="none" strike="noStrike" cap="none">
                          <a:solidFill>
                            <a:schemeClr val="tx1"/>
                          </a:solidFill>
                          <a:latin typeface="Calibri"/>
                          <a:sym typeface="Arial"/>
                        </a:defRPr>
                      </a:lvl6pPr>
                      <a:lvl7pPr marR="0" algn="l" rtl="0">
                        <a:lnSpc>
                          <a:spcPct val="100000"/>
                        </a:lnSpc>
                        <a:spcBef>
                          <a:spcPts val="0"/>
                        </a:spcBef>
                        <a:spcAft>
                          <a:spcPts val="0"/>
                        </a:spcAft>
                        <a:buNone/>
                        <a:defRPr sz="1400" b="0" i="0" u="none" strike="noStrike" cap="none">
                          <a:solidFill>
                            <a:schemeClr val="tx1"/>
                          </a:solidFill>
                          <a:latin typeface="Calibri"/>
                          <a:sym typeface="Arial"/>
                        </a:defRPr>
                      </a:lvl7pPr>
                      <a:lvl8pPr marR="0" algn="l" rtl="0">
                        <a:lnSpc>
                          <a:spcPct val="100000"/>
                        </a:lnSpc>
                        <a:spcBef>
                          <a:spcPts val="0"/>
                        </a:spcBef>
                        <a:spcAft>
                          <a:spcPts val="0"/>
                        </a:spcAft>
                        <a:buNone/>
                        <a:defRPr sz="1400" b="0" i="0" u="none" strike="noStrike" cap="none">
                          <a:solidFill>
                            <a:schemeClr val="tx1"/>
                          </a:solidFill>
                          <a:latin typeface="Calibri"/>
                          <a:sym typeface="Arial"/>
                        </a:defRPr>
                      </a:lvl8pPr>
                      <a:lvl9pPr marR="0" algn="l" rtl="0">
                        <a:lnSpc>
                          <a:spcPct val="100000"/>
                        </a:lnSpc>
                        <a:spcBef>
                          <a:spcPts val="0"/>
                        </a:spcBef>
                        <a:spcAft>
                          <a:spcPts val="0"/>
                        </a:spcAft>
                        <a:buNone/>
                        <a:defRPr sz="1400" b="0" i="0" u="none" strike="noStrike" cap="none">
                          <a:solidFill>
                            <a:schemeClr val="tx1"/>
                          </a:solidFill>
                          <a:latin typeface="Calibri"/>
                          <a:sym typeface="Arial"/>
                        </a:defRPr>
                      </a:lvl9pPr>
                    </a:lstStyle>
                    <a:p>
                      <a:pPr algn="ctr" rtl="1" fontAlgn="ctr"/>
                      <a:r>
                        <a:rPr lang="fa-IR" sz="1200" u="none" strike="noStrike" dirty="0">
                          <a:effectLst/>
                          <a:cs typeface="B Zar" pitchFamily="2" charset="-78"/>
                        </a:rPr>
                        <a:t>4047364</a:t>
                      </a:r>
                      <a:endParaRPr lang="fa-IR" sz="1200" b="1" i="0" u="none" strike="noStrike" dirty="0">
                        <a:solidFill>
                          <a:srgbClr val="000000"/>
                        </a:solidFill>
                        <a:effectLst/>
                        <a:latin typeface="Arial"/>
                        <a:cs typeface="B Zar" pitchFamily="2" charset="-78"/>
                      </a:endParaRPr>
                    </a:p>
                  </a:txBody>
                  <a:tcPr marL="4180" marR="4180" marT="4180" marB="0" anchor="ctr">
                    <a:lnL w="12700" cap="flat" cmpd="sng" algn="ctr">
                      <a:solidFill>
                        <a:sysClr val="windowText" lastClr="000000"/>
                      </a:solidFill>
                      <a:prstDash val="solid"/>
                      <a:round/>
                      <a:headEnd type="none" w="med" len="med"/>
                      <a:tailEnd type="none" w="med" len="med"/>
                    </a:lnL>
                    <a:lnR w="12700" cap="flat" cmpd="sng" algn="ctr">
                      <a:solidFill>
                        <a:sysClr val="windowText" lastClr="000000"/>
                      </a:solidFill>
                      <a:prstDash val="solid"/>
                      <a:round/>
                      <a:headEnd type="none" w="med" len="med"/>
                      <a:tailEnd type="none" w="med" len="med"/>
                    </a:lnR>
                    <a:lnT w="12700" cap="flat" cmpd="sng" algn="ctr">
                      <a:solidFill>
                        <a:sysClr val="windowText" lastClr="000000"/>
                      </a:solidFill>
                      <a:prstDash val="solid"/>
                      <a:round/>
                      <a:headEnd type="none" w="med" len="med"/>
                      <a:tailEnd type="none" w="med" len="med"/>
                    </a:lnT>
                    <a:lnB w="12700" cap="flat" cmpd="sng" algn="ctr">
                      <a:solidFill>
                        <a:sysClr val="windowText" lastClr="000000"/>
                      </a:solidFill>
                      <a:prstDash val="solid"/>
                      <a:round/>
                      <a:headEnd type="none" w="med" len="med"/>
                      <a:tailEnd type="none" w="med" len="med"/>
                    </a:lnB>
                    <a:lnTlToBr w="12700" cmpd="sng">
                      <a:noFill/>
                      <a:prstDash val="solid"/>
                    </a:lnTlToBr>
                    <a:lnBlToTr w="12700" cmpd="sng">
                      <a:noFill/>
                      <a:prstDash val="solid"/>
                    </a:lnBlToTr>
                    <a:noFill/>
                  </a:tcPr>
                </a:tc>
                <a:tc>
                  <a:txBody>
                    <a:bodyPr/>
                    <a:lstStyle>
                      <a:lvl1pPr marR="0" algn="l" rtl="0">
                        <a:lnSpc>
                          <a:spcPct val="100000"/>
                        </a:lnSpc>
                        <a:spcBef>
                          <a:spcPts val="0"/>
                        </a:spcBef>
                        <a:spcAft>
                          <a:spcPts val="0"/>
                        </a:spcAft>
                        <a:buNone/>
                        <a:defRPr sz="1400" b="0" i="0" u="none" strike="noStrike" cap="none">
                          <a:solidFill>
                            <a:schemeClr val="tx1"/>
                          </a:solidFill>
                          <a:latin typeface="Calibri"/>
                          <a:sym typeface="Arial"/>
                        </a:defRPr>
                      </a:lvl1pPr>
                      <a:lvl2pPr marR="0" algn="l" rtl="0">
                        <a:lnSpc>
                          <a:spcPct val="100000"/>
                        </a:lnSpc>
                        <a:spcBef>
                          <a:spcPts val="0"/>
                        </a:spcBef>
                        <a:spcAft>
                          <a:spcPts val="0"/>
                        </a:spcAft>
                        <a:buNone/>
                        <a:defRPr sz="1400" b="0" i="0" u="none" strike="noStrike" cap="none">
                          <a:solidFill>
                            <a:schemeClr val="tx1"/>
                          </a:solidFill>
                          <a:latin typeface="Calibri"/>
                          <a:sym typeface="Arial"/>
                        </a:defRPr>
                      </a:lvl2pPr>
                      <a:lvl3pPr marR="0" algn="l" rtl="0">
                        <a:lnSpc>
                          <a:spcPct val="100000"/>
                        </a:lnSpc>
                        <a:spcBef>
                          <a:spcPts val="0"/>
                        </a:spcBef>
                        <a:spcAft>
                          <a:spcPts val="0"/>
                        </a:spcAft>
                        <a:buNone/>
                        <a:defRPr sz="1400" b="0" i="0" u="none" strike="noStrike" cap="none">
                          <a:solidFill>
                            <a:schemeClr val="tx1"/>
                          </a:solidFill>
                          <a:latin typeface="Calibri"/>
                          <a:sym typeface="Arial"/>
                        </a:defRPr>
                      </a:lvl3pPr>
                      <a:lvl4pPr marR="0" algn="l" rtl="0">
                        <a:lnSpc>
                          <a:spcPct val="100000"/>
                        </a:lnSpc>
                        <a:spcBef>
                          <a:spcPts val="0"/>
                        </a:spcBef>
                        <a:spcAft>
                          <a:spcPts val="0"/>
                        </a:spcAft>
                        <a:buNone/>
                        <a:defRPr sz="1400" b="0" i="0" u="none" strike="noStrike" cap="none">
                          <a:solidFill>
                            <a:schemeClr val="tx1"/>
                          </a:solidFill>
                          <a:latin typeface="Calibri"/>
                          <a:sym typeface="Arial"/>
                        </a:defRPr>
                      </a:lvl4pPr>
                      <a:lvl5pPr marR="0" algn="l" rtl="0">
                        <a:lnSpc>
                          <a:spcPct val="100000"/>
                        </a:lnSpc>
                        <a:spcBef>
                          <a:spcPts val="0"/>
                        </a:spcBef>
                        <a:spcAft>
                          <a:spcPts val="0"/>
                        </a:spcAft>
                        <a:buNone/>
                        <a:defRPr sz="1400" b="0" i="0" u="none" strike="noStrike" cap="none">
                          <a:solidFill>
                            <a:schemeClr val="tx1"/>
                          </a:solidFill>
                          <a:latin typeface="Calibri"/>
                          <a:sym typeface="Arial"/>
                        </a:defRPr>
                      </a:lvl5pPr>
                      <a:lvl6pPr marR="0" algn="l" rtl="0">
                        <a:lnSpc>
                          <a:spcPct val="100000"/>
                        </a:lnSpc>
                        <a:spcBef>
                          <a:spcPts val="0"/>
                        </a:spcBef>
                        <a:spcAft>
                          <a:spcPts val="0"/>
                        </a:spcAft>
                        <a:buNone/>
                        <a:defRPr sz="1400" b="0" i="0" u="none" strike="noStrike" cap="none">
                          <a:solidFill>
                            <a:schemeClr val="tx1"/>
                          </a:solidFill>
                          <a:latin typeface="Calibri"/>
                          <a:sym typeface="Arial"/>
                        </a:defRPr>
                      </a:lvl6pPr>
                      <a:lvl7pPr marR="0" algn="l" rtl="0">
                        <a:lnSpc>
                          <a:spcPct val="100000"/>
                        </a:lnSpc>
                        <a:spcBef>
                          <a:spcPts val="0"/>
                        </a:spcBef>
                        <a:spcAft>
                          <a:spcPts val="0"/>
                        </a:spcAft>
                        <a:buNone/>
                        <a:defRPr sz="1400" b="0" i="0" u="none" strike="noStrike" cap="none">
                          <a:solidFill>
                            <a:schemeClr val="tx1"/>
                          </a:solidFill>
                          <a:latin typeface="Calibri"/>
                          <a:sym typeface="Arial"/>
                        </a:defRPr>
                      </a:lvl7pPr>
                      <a:lvl8pPr marR="0" algn="l" rtl="0">
                        <a:lnSpc>
                          <a:spcPct val="100000"/>
                        </a:lnSpc>
                        <a:spcBef>
                          <a:spcPts val="0"/>
                        </a:spcBef>
                        <a:spcAft>
                          <a:spcPts val="0"/>
                        </a:spcAft>
                        <a:buNone/>
                        <a:defRPr sz="1400" b="0" i="0" u="none" strike="noStrike" cap="none">
                          <a:solidFill>
                            <a:schemeClr val="tx1"/>
                          </a:solidFill>
                          <a:latin typeface="Calibri"/>
                          <a:sym typeface="Arial"/>
                        </a:defRPr>
                      </a:lvl8pPr>
                      <a:lvl9pPr marR="0" algn="l" rtl="0">
                        <a:lnSpc>
                          <a:spcPct val="100000"/>
                        </a:lnSpc>
                        <a:spcBef>
                          <a:spcPts val="0"/>
                        </a:spcBef>
                        <a:spcAft>
                          <a:spcPts val="0"/>
                        </a:spcAft>
                        <a:buNone/>
                        <a:defRPr sz="1400" b="0" i="0" u="none" strike="noStrike" cap="none">
                          <a:solidFill>
                            <a:schemeClr val="tx1"/>
                          </a:solidFill>
                          <a:latin typeface="Calibri"/>
                          <a:sym typeface="Arial"/>
                        </a:defRPr>
                      </a:lvl9pPr>
                    </a:lstStyle>
                    <a:p>
                      <a:pPr algn="ctr" rtl="1" fontAlgn="ctr"/>
                      <a:r>
                        <a:rPr lang="fa-IR" sz="1200" u="none" strike="noStrike">
                          <a:effectLst/>
                          <a:cs typeface="B Zar" pitchFamily="2" charset="-78"/>
                        </a:rPr>
                        <a:t>761063</a:t>
                      </a:r>
                      <a:endParaRPr lang="fa-IR" sz="1200" b="1" i="0" u="none" strike="noStrike">
                        <a:solidFill>
                          <a:srgbClr val="000000"/>
                        </a:solidFill>
                        <a:effectLst/>
                        <a:latin typeface="Arial"/>
                        <a:cs typeface="B Zar" pitchFamily="2" charset="-78"/>
                      </a:endParaRPr>
                    </a:p>
                  </a:txBody>
                  <a:tcPr marL="4180" marR="4180" marT="4180" marB="0" anchor="ctr">
                    <a:lnL w="12700" cap="flat" cmpd="sng" algn="ctr">
                      <a:solidFill>
                        <a:sysClr val="windowText" lastClr="000000"/>
                      </a:solidFill>
                      <a:prstDash val="solid"/>
                      <a:round/>
                      <a:headEnd type="none" w="med" len="med"/>
                      <a:tailEnd type="none" w="med" len="med"/>
                    </a:lnL>
                    <a:lnR w="12700" cap="flat" cmpd="sng" algn="ctr">
                      <a:solidFill>
                        <a:sysClr val="windowText" lastClr="000000"/>
                      </a:solidFill>
                      <a:prstDash val="solid"/>
                      <a:round/>
                      <a:headEnd type="none" w="med" len="med"/>
                      <a:tailEnd type="none" w="med" len="med"/>
                    </a:lnR>
                    <a:lnT w="12700" cap="flat" cmpd="sng" algn="ctr">
                      <a:solidFill>
                        <a:sysClr val="windowText" lastClr="000000"/>
                      </a:solidFill>
                      <a:prstDash val="solid"/>
                      <a:round/>
                      <a:headEnd type="none" w="med" len="med"/>
                      <a:tailEnd type="none" w="med" len="med"/>
                    </a:lnT>
                    <a:lnB w="12700" cap="flat" cmpd="sng" algn="ctr">
                      <a:solidFill>
                        <a:sysClr val="windowText" lastClr="000000"/>
                      </a:solidFill>
                      <a:prstDash val="solid"/>
                      <a:round/>
                      <a:headEnd type="none" w="med" len="med"/>
                      <a:tailEnd type="none" w="med" len="med"/>
                    </a:lnB>
                    <a:lnTlToBr w="12700" cmpd="sng">
                      <a:noFill/>
                      <a:prstDash val="solid"/>
                    </a:lnTlToBr>
                    <a:lnBlToTr w="12700" cmpd="sng">
                      <a:noFill/>
                      <a:prstDash val="solid"/>
                    </a:lnBlToTr>
                    <a:noFill/>
                  </a:tcPr>
                </a:tc>
                <a:tc rowSpan="5">
                  <a:txBody>
                    <a:bodyPr/>
                    <a:lstStyle>
                      <a:lvl1pPr marR="0" algn="l" rtl="0">
                        <a:lnSpc>
                          <a:spcPct val="100000"/>
                        </a:lnSpc>
                        <a:spcBef>
                          <a:spcPts val="0"/>
                        </a:spcBef>
                        <a:spcAft>
                          <a:spcPts val="0"/>
                        </a:spcAft>
                        <a:buNone/>
                        <a:defRPr sz="1400" b="0" i="0" u="none" strike="noStrike" cap="none">
                          <a:solidFill>
                            <a:schemeClr val="tx1"/>
                          </a:solidFill>
                          <a:latin typeface="Calibri"/>
                          <a:sym typeface="Arial"/>
                        </a:defRPr>
                      </a:lvl1pPr>
                      <a:lvl2pPr marR="0" algn="l" rtl="0">
                        <a:lnSpc>
                          <a:spcPct val="100000"/>
                        </a:lnSpc>
                        <a:spcBef>
                          <a:spcPts val="0"/>
                        </a:spcBef>
                        <a:spcAft>
                          <a:spcPts val="0"/>
                        </a:spcAft>
                        <a:buNone/>
                        <a:defRPr sz="1400" b="0" i="0" u="none" strike="noStrike" cap="none">
                          <a:solidFill>
                            <a:schemeClr val="tx1"/>
                          </a:solidFill>
                          <a:latin typeface="Calibri"/>
                          <a:sym typeface="Arial"/>
                        </a:defRPr>
                      </a:lvl2pPr>
                      <a:lvl3pPr marR="0" algn="l" rtl="0">
                        <a:lnSpc>
                          <a:spcPct val="100000"/>
                        </a:lnSpc>
                        <a:spcBef>
                          <a:spcPts val="0"/>
                        </a:spcBef>
                        <a:spcAft>
                          <a:spcPts val="0"/>
                        </a:spcAft>
                        <a:buNone/>
                        <a:defRPr sz="1400" b="0" i="0" u="none" strike="noStrike" cap="none">
                          <a:solidFill>
                            <a:schemeClr val="tx1"/>
                          </a:solidFill>
                          <a:latin typeface="Calibri"/>
                          <a:sym typeface="Arial"/>
                        </a:defRPr>
                      </a:lvl3pPr>
                      <a:lvl4pPr marR="0" algn="l" rtl="0">
                        <a:lnSpc>
                          <a:spcPct val="100000"/>
                        </a:lnSpc>
                        <a:spcBef>
                          <a:spcPts val="0"/>
                        </a:spcBef>
                        <a:spcAft>
                          <a:spcPts val="0"/>
                        </a:spcAft>
                        <a:buNone/>
                        <a:defRPr sz="1400" b="0" i="0" u="none" strike="noStrike" cap="none">
                          <a:solidFill>
                            <a:schemeClr val="tx1"/>
                          </a:solidFill>
                          <a:latin typeface="Calibri"/>
                          <a:sym typeface="Arial"/>
                        </a:defRPr>
                      </a:lvl4pPr>
                      <a:lvl5pPr marR="0" algn="l" rtl="0">
                        <a:lnSpc>
                          <a:spcPct val="100000"/>
                        </a:lnSpc>
                        <a:spcBef>
                          <a:spcPts val="0"/>
                        </a:spcBef>
                        <a:spcAft>
                          <a:spcPts val="0"/>
                        </a:spcAft>
                        <a:buNone/>
                        <a:defRPr sz="1400" b="0" i="0" u="none" strike="noStrike" cap="none">
                          <a:solidFill>
                            <a:schemeClr val="tx1"/>
                          </a:solidFill>
                          <a:latin typeface="Calibri"/>
                          <a:sym typeface="Arial"/>
                        </a:defRPr>
                      </a:lvl5pPr>
                      <a:lvl6pPr marR="0" algn="l" rtl="0">
                        <a:lnSpc>
                          <a:spcPct val="100000"/>
                        </a:lnSpc>
                        <a:spcBef>
                          <a:spcPts val="0"/>
                        </a:spcBef>
                        <a:spcAft>
                          <a:spcPts val="0"/>
                        </a:spcAft>
                        <a:buNone/>
                        <a:defRPr sz="1400" b="0" i="0" u="none" strike="noStrike" cap="none">
                          <a:solidFill>
                            <a:schemeClr val="tx1"/>
                          </a:solidFill>
                          <a:latin typeface="Calibri"/>
                          <a:sym typeface="Arial"/>
                        </a:defRPr>
                      </a:lvl6pPr>
                      <a:lvl7pPr marR="0" algn="l" rtl="0">
                        <a:lnSpc>
                          <a:spcPct val="100000"/>
                        </a:lnSpc>
                        <a:spcBef>
                          <a:spcPts val="0"/>
                        </a:spcBef>
                        <a:spcAft>
                          <a:spcPts val="0"/>
                        </a:spcAft>
                        <a:buNone/>
                        <a:defRPr sz="1400" b="0" i="0" u="none" strike="noStrike" cap="none">
                          <a:solidFill>
                            <a:schemeClr val="tx1"/>
                          </a:solidFill>
                          <a:latin typeface="Calibri"/>
                          <a:sym typeface="Arial"/>
                        </a:defRPr>
                      </a:lvl7pPr>
                      <a:lvl8pPr marR="0" algn="l" rtl="0">
                        <a:lnSpc>
                          <a:spcPct val="100000"/>
                        </a:lnSpc>
                        <a:spcBef>
                          <a:spcPts val="0"/>
                        </a:spcBef>
                        <a:spcAft>
                          <a:spcPts val="0"/>
                        </a:spcAft>
                        <a:buNone/>
                        <a:defRPr sz="1400" b="0" i="0" u="none" strike="noStrike" cap="none">
                          <a:solidFill>
                            <a:schemeClr val="tx1"/>
                          </a:solidFill>
                          <a:latin typeface="Calibri"/>
                          <a:sym typeface="Arial"/>
                        </a:defRPr>
                      </a:lvl8pPr>
                      <a:lvl9pPr marR="0" algn="l" rtl="0">
                        <a:lnSpc>
                          <a:spcPct val="100000"/>
                        </a:lnSpc>
                        <a:spcBef>
                          <a:spcPts val="0"/>
                        </a:spcBef>
                        <a:spcAft>
                          <a:spcPts val="0"/>
                        </a:spcAft>
                        <a:buNone/>
                        <a:defRPr sz="1400" b="0" i="0" u="none" strike="noStrike" cap="none">
                          <a:solidFill>
                            <a:schemeClr val="tx1"/>
                          </a:solidFill>
                          <a:latin typeface="Calibri"/>
                          <a:sym typeface="Arial"/>
                        </a:defRPr>
                      </a:lvl9pPr>
                    </a:lstStyle>
                    <a:p>
                      <a:pPr algn="ctr" rtl="1" fontAlgn="ctr"/>
                      <a:r>
                        <a:rPr lang="en-US" sz="1200" u="none" strike="noStrike" dirty="0">
                          <a:effectLst/>
                          <a:cs typeface="B Zar" pitchFamily="2" charset="-78"/>
                        </a:rPr>
                        <a:t>38S</a:t>
                      </a:r>
                      <a:endParaRPr lang="en-US" sz="1200" b="1" i="0" u="none" strike="noStrike" dirty="0">
                        <a:solidFill>
                          <a:srgbClr val="000000"/>
                        </a:solidFill>
                        <a:effectLst/>
                        <a:latin typeface="Arial"/>
                        <a:cs typeface="B Zar" pitchFamily="2" charset="-78"/>
                      </a:endParaRPr>
                    </a:p>
                  </a:txBody>
                  <a:tcPr marL="4180" marR="4180" marT="4180" marB="0" anchor="ctr">
                    <a:lnL w="12700" cap="flat" cmpd="sng" algn="ctr">
                      <a:solidFill>
                        <a:sysClr val="windowText" lastClr="000000"/>
                      </a:solidFill>
                      <a:prstDash val="solid"/>
                      <a:round/>
                      <a:headEnd type="none" w="med" len="med"/>
                      <a:tailEnd type="none" w="med" len="med"/>
                    </a:lnL>
                    <a:lnR w="12700" cap="flat" cmpd="sng" algn="ctr">
                      <a:solidFill>
                        <a:sysClr val="windowText" lastClr="000000"/>
                      </a:solidFill>
                      <a:prstDash val="solid"/>
                      <a:round/>
                      <a:headEnd type="none" w="med" len="med"/>
                      <a:tailEnd type="none" w="med" len="med"/>
                    </a:lnR>
                    <a:lnT w="12700" cap="flat" cmpd="sng" algn="ctr">
                      <a:solidFill>
                        <a:sysClr val="windowText" lastClr="000000"/>
                      </a:solidFill>
                      <a:prstDash val="solid"/>
                      <a:round/>
                      <a:headEnd type="none" w="med" len="med"/>
                      <a:tailEnd type="none" w="med" len="med"/>
                    </a:lnT>
                    <a:lnB w="12700" cap="flat" cmpd="sng" algn="ctr">
                      <a:solidFill>
                        <a:sysClr val="windowText" lastClr="000000"/>
                      </a:solidFill>
                      <a:prstDash val="solid"/>
                      <a:round/>
                      <a:headEnd type="none" w="med" len="med"/>
                      <a:tailEnd type="none" w="med" len="med"/>
                    </a:lnB>
                    <a:lnTlToBr w="12700" cmpd="sng">
                      <a:noFill/>
                      <a:prstDash val="solid"/>
                    </a:lnTlToBr>
                    <a:lnBlToTr w="12700" cmpd="sng">
                      <a:noFill/>
                      <a:prstDash val="solid"/>
                    </a:lnBlToTr>
                    <a:noFill/>
                  </a:tcPr>
                </a:tc>
                <a:tc rowSpan="5">
                  <a:txBody>
                    <a:bodyPr/>
                    <a:lstStyle>
                      <a:lvl1pPr marR="0" algn="l" rtl="0">
                        <a:lnSpc>
                          <a:spcPct val="100000"/>
                        </a:lnSpc>
                        <a:spcBef>
                          <a:spcPts val="0"/>
                        </a:spcBef>
                        <a:spcAft>
                          <a:spcPts val="0"/>
                        </a:spcAft>
                        <a:buNone/>
                        <a:defRPr sz="1400" b="0" i="0" u="none" strike="noStrike" cap="none">
                          <a:solidFill>
                            <a:schemeClr val="tx1"/>
                          </a:solidFill>
                          <a:latin typeface="Calibri"/>
                          <a:sym typeface="Arial"/>
                        </a:defRPr>
                      </a:lvl1pPr>
                      <a:lvl2pPr marR="0" algn="l" rtl="0">
                        <a:lnSpc>
                          <a:spcPct val="100000"/>
                        </a:lnSpc>
                        <a:spcBef>
                          <a:spcPts val="0"/>
                        </a:spcBef>
                        <a:spcAft>
                          <a:spcPts val="0"/>
                        </a:spcAft>
                        <a:buNone/>
                        <a:defRPr sz="1400" b="0" i="0" u="none" strike="noStrike" cap="none">
                          <a:solidFill>
                            <a:schemeClr val="tx1"/>
                          </a:solidFill>
                          <a:latin typeface="Calibri"/>
                          <a:sym typeface="Arial"/>
                        </a:defRPr>
                      </a:lvl2pPr>
                      <a:lvl3pPr marR="0" algn="l" rtl="0">
                        <a:lnSpc>
                          <a:spcPct val="100000"/>
                        </a:lnSpc>
                        <a:spcBef>
                          <a:spcPts val="0"/>
                        </a:spcBef>
                        <a:spcAft>
                          <a:spcPts val="0"/>
                        </a:spcAft>
                        <a:buNone/>
                        <a:defRPr sz="1400" b="0" i="0" u="none" strike="noStrike" cap="none">
                          <a:solidFill>
                            <a:schemeClr val="tx1"/>
                          </a:solidFill>
                          <a:latin typeface="Calibri"/>
                          <a:sym typeface="Arial"/>
                        </a:defRPr>
                      </a:lvl3pPr>
                      <a:lvl4pPr marR="0" algn="l" rtl="0">
                        <a:lnSpc>
                          <a:spcPct val="100000"/>
                        </a:lnSpc>
                        <a:spcBef>
                          <a:spcPts val="0"/>
                        </a:spcBef>
                        <a:spcAft>
                          <a:spcPts val="0"/>
                        </a:spcAft>
                        <a:buNone/>
                        <a:defRPr sz="1400" b="0" i="0" u="none" strike="noStrike" cap="none">
                          <a:solidFill>
                            <a:schemeClr val="tx1"/>
                          </a:solidFill>
                          <a:latin typeface="Calibri"/>
                          <a:sym typeface="Arial"/>
                        </a:defRPr>
                      </a:lvl4pPr>
                      <a:lvl5pPr marR="0" algn="l" rtl="0">
                        <a:lnSpc>
                          <a:spcPct val="100000"/>
                        </a:lnSpc>
                        <a:spcBef>
                          <a:spcPts val="0"/>
                        </a:spcBef>
                        <a:spcAft>
                          <a:spcPts val="0"/>
                        </a:spcAft>
                        <a:buNone/>
                        <a:defRPr sz="1400" b="0" i="0" u="none" strike="noStrike" cap="none">
                          <a:solidFill>
                            <a:schemeClr val="tx1"/>
                          </a:solidFill>
                          <a:latin typeface="Calibri"/>
                          <a:sym typeface="Arial"/>
                        </a:defRPr>
                      </a:lvl5pPr>
                      <a:lvl6pPr marR="0" algn="l" rtl="0">
                        <a:lnSpc>
                          <a:spcPct val="100000"/>
                        </a:lnSpc>
                        <a:spcBef>
                          <a:spcPts val="0"/>
                        </a:spcBef>
                        <a:spcAft>
                          <a:spcPts val="0"/>
                        </a:spcAft>
                        <a:buNone/>
                        <a:defRPr sz="1400" b="0" i="0" u="none" strike="noStrike" cap="none">
                          <a:solidFill>
                            <a:schemeClr val="tx1"/>
                          </a:solidFill>
                          <a:latin typeface="Calibri"/>
                          <a:sym typeface="Arial"/>
                        </a:defRPr>
                      </a:lvl6pPr>
                      <a:lvl7pPr marR="0" algn="l" rtl="0">
                        <a:lnSpc>
                          <a:spcPct val="100000"/>
                        </a:lnSpc>
                        <a:spcBef>
                          <a:spcPts val="0"/>
                        </a:spcBef>
                        <a:spcAft>
                          <a:spcPts val="0"/>
                        </a:spcAft>
                        <a:buNone/>
                        <a:defRPr sz="1400" b="0" i="0" u="none" strike="noStrike" cap="none">
                          <a:solidFill>
                            <a:schemeClr val="tx1"/>
                          </a:solidFill>
                          <a:latin typeface="Calibri"/>
                          <a:sym typeface="Arial"/>
                        </a:defRPr>
                      </a:lvl7pPr>
                      <a:lvl8pPr marR="0" algn="l" rtl="0">
                        <a:lnSpc>
                          <a:spcPct val="100000"/>
                        </a:lnSpc>
                        <a:spcBef>
                          <a:spcPts val="0"/>
                        </a:spcBef>
                        <a:spcAft>
                          <a:spcPts val="0"/>
                        </a:spcAft>
                        <a:buNone/>
                        <a:defRPr sz="1400" b="0" i="0" u="none" strike="noStrike" cap="none">
                          <a:solidFill>
                            <a:schemeClr val="tx1"/>
                          </a:solidFill>
                          <a:latin typeface="Calibri"/>
                          <a:sym typeface="Arial"/>
                        </a:defRPr>
                      </a:lvl8pPr>
                      <a:lvl9pPr marR="0" algn="l" rtl="0">
                        <a:lnSpc>
                          <a:spcPct val="100000"/>
                        </a:lnSpc>
                        <a:spcBef>
                          <a:spcPts val="0"/>
                        </a:spcBef>
                        <a:spcAft>
                          <a:spcPts val="0"/>
                        </a:spcAft>
                        <a:buNone/>
                        <a:defRPr sz="1400" b="0" i="0" u="none" strike="noStrike" cap="none">
                          <a:solidFill>
                            <a:schemeClr val="tx1"/>
                          </a:solidFill>
                          <a:latin typeface="Calibri"/>
                          <a:sym typeface="Arial"/>
                        </a:defRPr>
                      </a:lvl9pPr>
                    </a:lstStyle>
                    <a:p>
                      <a:pPr algn="ctr" rtl="1" fontAlgn="ctr"/>
                      <a:r>
                        <a:rPr lang="fa-IR" sz="1200" u="none" strike="noStrike" dirty="0">
                          <a:effectLst/>
                          <a:cs typeface="B Zar" pitchFamily="2" charset="-78"/>
                        </a:rPr>
                        <a:t/>
                      </a:r>
                      <a:br>
                        <a:rPr lang="fa-IR" sz="1200" u="none" strike="noStrike" dirty="0">
                          <a:effectLst/>
                          <a:cs typeface="B Zar" pitchFamily="2" charset="-78"/>
                        </a:rPr>
                      </a:br>
                      <a:r>
                        <a:rPr lang="fa-IR" sz="1200" u="none" strike="noStrike" dirty="0">
                          <a:effectLst/>
                          <a:cs typeface="B Zar" pitchFamily="2" charset="-78"/>
                        </a:rPr>
                        <a:t>کمتر از 300 متر با فيدرهاي 20 کيلوولت دومداره (ميثاق - رويين سر) و تک مداره (کهريز) فاصله دارد.</a:t>
                      </a:r>
                      <a:endParaRPr lang="fa-IR" sz="1200" b="1" i="0" u="none" strike="noStrike" dirty="0">
                        <a:solidFill>
                          <a:srgbClr val="000000"/>
                        </a:solidFill>
                        <a:effectLst/>
                        <a:latin typeface="Nazanin"/>
                        <a:cs typeface="B Zar" pitchFamily="2" charset="-78"/>
                      </a:endParaRPr>
                    </a:p>
                  </a:txBody>
                  <a:tcPr marL="4180" marR="4180" marT="4180" marB="0" anchor="ctr">
                    <a:lnL w="12700" cap="flat" cmpd="sng" algn="ctr">
                      <a:solidFill>
                        <a:sysClr val="windowText" lastClr="000000"/>
                      </a:solidFill>
                      <a:prstDash val="solid"/>
                      <a:round/>
                      <a:headEnd type="none" w="med" len="med"/>
                      <a:tailEnd type="none" w="med" len="med"/>
                    </a:lnL>
                    <a:lnR w="12700" cap="flat" cmpd="sng" algn="ctr">
                      <a:solidFill>
                        <a:sysClr val="windowText" lastClr="000000"/>
                      </a:solidFill>
                      <a:prstDash val="solid"/>
                      <a:round/>
                      <a:headEnd type="none" w="med" len="med"/>
                      <a:tailEnd type="none" w="med" len="med"/>
                    </a:lnR>
                    <a:lnT w="12700" cap="flat" cmpd="sng" algn="ctr">
                      <a:solidFill>
                        <a:sysClr val="windowText" lastClr="000000"/>
                      </a:solidFill>
                      <a:prstDash val="solid"/>
                      <a:round/>
                      <a:headEnd type="none" w="med" len="med"/>
                      <a:tailEnd type="none" w="med" len="med"/>
                    </a:lnT>
                    <a:lnB w="12700" cap="flat" cmpd="sng" algn="ctr">
                      <a:solidFill>
                        <a:sysClr val="windowText" lastClr="000000"/>
                      </a:solidFill>
                      <a:prstDash val="solid"/>
                      <a:round/>
                      <a:headEnd type="none" w="med" len="med"/>
                      <a:tailEnd type="none" w="med" len="med"/>
                    </a:lnB>
                    <a:lnTlToBr w="12700" cmpd="sng">
                      <a:noFill/>
                      <a:prstDash val="solid"/>
                    </a:lnTlToBr>
                    <a:lnBlToTr w="12700" cmpd="sng">
                      <a:noFill/>
                      <a:prstDash val="solid"/>
                    </a:lnBlToTr>
                    <a:noFill/>
                  </a:tcPr>
                </a:tc>
              </a:tr>
              <a:tr h="173976">
                <a:tc vMerge="1">
                  <a:txBody>
                    <a:bodyPr/>
                    <a:lstStyle/>
                    <a:p>
                      <a:pPr rtl="1"/>
                      <a:endParaRPr lang="fa-IR"/>
                    </a:p>
                  </a:txBody>
                  <a:tcPr/>
                </a:tc>
                <a:tc vMerge="1">
                  <a:txBody>
                    <a:bodyPr/>
                    <a:lstStyle/>
                    <a:p>
                      <a:pPr rtl="1"/>
                      <a:endParaRPr lang="fa-IR"/>
                    </a:p>
                  </a:txBody>
                  <a:tcPr/>
                </a:tc>
                <a:tc vMerge="1">
                  <a:txBody>
                    <a:bodyPr/>
                    <a:lstStyle/>
                    <a:p>
                      <a:pPr rtl="1"/>
                      <a:endParaRPr lang="fa-IR"/>
                    </a:p>
                  </a:txBody>
                  <a:tcPr/>
                </a:tc>
                <a:tc vMerge="1">
                  <a:txBody>
                    <a:bodyPr/>
                    <a:lstStyle/>
                    <a:p>
                      <a:pPr rtl="1"/>
                      <a:endParaRPr lang="fa-IR"/>
                    </a:p>
                  </a:txBody>
                  <a:tcPr/>
                </a:tc>
                <a:tc vMerge="1">
                  <a:txBody>
                    <a:bodyPr/>
                    <a:lstStyle/>
                    <a:p>
                      <a:pPr rtl="1"/>
                      <a:endParaRPr lang="fa-IR"/>
                    </a:p>
                  </a:txBody>
                  <a:tcPr/>
                </a:tc>
                <a:tc vMerge="1">
                  <a:txBody>
                    <a:bodyPr/>
                    <a:lstStyle/>
                    <a:p>
                      <a:pPr rtl="1"/>
                      <a:endParaRPr lang="fa-IR"/>
                    </a:p>
                  </a:txBody>
                  <a:tcPr/>
                </a:tc>
                <a:tc>
                  <a:txBody>
                    <a:bodyPr/>
                    <a:lstStyle>
                      <a:lvl1pPr marR="0" algn="l" rtl="0">
                        <a:lnSpc>
                          <a:spcPct val="100000"/>
                        </a:lnSpc>
                        <a:spcBef>
                          <a:spcPts val="0"/>
                        </a:spcBef>
                        <a:spcAft>
                          <a:spcPts val="0"/>
                        </a:spcAft>
                        <a:buNone/>
                        <a:defRPr sz="1400" b="0" i="0" u="none" strike="noStrike" cap="none">
                          <a:solidFill>
                            <a:schemeClr val="tx1"/>
                          </a:solidFill>
                          <a:latin typeface="Calibri"/>
                          <a:sym typeface="Arial"/>
                        </a:defRPr>
                      </a:lvl1pPr>
                      <a:lvl2pPr marR="0" algn="l" rtl="0">
                        <a:lnSpc>
                          <a:spcPct val="100000"/>
                        </a:lnSpc>
                        <a:spcBef>
                          <a:spcPts val="0"/>
                        </a:spcBef>
                        <a:spcAft>
                          <a:spcPts val="0"/>
                        </a:spcAft>
                        <a:buNone/>
                        <a:defRPr sz="1400" b="0" i="0" u="none" strike="noStrike" cap="none">
                          <a:solidFill>
                            <a:schemeClr val="tx1"/>
                          </a:solidFill>
                          <a:latin typeface="Calibri"/>
                          <a:sym typeface="Arial"/>
                        </a:defRPr>
                      </a:lvl2pPr>
                      <a:lvl3pPr marR="0" algn="l" rtl="0">
                        <a:lnSpc>
                          <a:spcPct val="100000"/>
                        </a:lnSpc>
                        <a:spcBef>
                          <a:spcPts val="0"/>
                        </a:spcBef>
                        <a:spcAft>
                          <a:spcPts val="0"/>
                        </a:spcAft>
                        <a:buNone/>
                        <a:defRPr sz="1400" b="0" i="0" u="none" strike="noStrike" cap="none">
                          <a:solidFill>
                            <a:schemeClr val="tx1"/>
                          </a:solidFill>
                          <a:latin typeface="Calibri"/>
                          <a:sym typeface="Arial"/>
                        </a:defRPr>
                      </a:lvl3pPr>
                      <a:lvl4pPr marR="0" algn="l" rtl="0">
                        <a:lnSpc>
                          <a:spcPct val="100000"/>
                        </a:lnSpc>
                        <a:spcBef>
                          <a:spcPts val="0"/>
                        </a:spcBef>
                        <a:spcAft>
                          <a:spcPts val="0"/>
                        </a:spcAft>
                        <a:buNone/>
                        <a:defRPr sz="1400" b="0" i="0" u="none" strike="noStrike" cap="none">
                          <a:solidFill>
                            <a:schemeClr val="tx1"/>
                          </a:solidFill>
                          <a:latin typeface="Calibri"/>
                          <a:sym typeface="Arial"/>
                        </a:defRPr>
                      </a:lvl4pPr>
                      <a:lvl5pPr marR="0" algn="l" rtl="0">
                        <a:lnSpc>
                          <a:spcPct val="100000"/>
                        </a:lnSpc>
                        <a:spcBef>
                          <a:spcPts val="0"/>
                        </a:spcBef>
                        <a:spcAft>
                          <a:spcPts val="0"/>
                        </a:spcAft>
                        <a:buNone/>
                        <a:defRPr sz="1400" b="0" i="0" u="none" strike="noStrike" cap="none">
                          <a:solidFill>
                            <a:schemeClr val="tx1"/>
                          </a:solidFill>
                          <a:latin typeface="Calibri"/>
                          <a:sym typeface="Arial"/>
                        </a:defRPr>
                      </a:lvl5pPr>
                      <a:lvl6pPr marR="0" algn="l" rtl="0">
                        <a:lnSpc>
                          <a:spcPct val="100000"/>
                        </a:lnSpc>
                        <a:spcBef>
                          <a:spcPts val="0"/>
                        </a:spcBef>
                        <a:spcAft>
                          <a:spcPts val="0"/>
                        </a:spcAft>
                        <a:buNone/>
                        <a:defRPr sz="1400" b="0" i="0" u="none" strike="noStrike" cap="none">
                          <a:solidFill>
                            <a:schemeClr val="tx1"/>
                          </a:solidFill>
                          <a:latin typeface="Calibri"/>
                          <a:sym typeface="Arial"/>
                        </a:defRPr>
                      </a:lvl6pPr>
                      <a:lvl7pPr marR="0" algn="l" rtl="0">
                        <a:lnSpc>
                          <a:spcPct val="100000"/>
                        </a:lnSpc>
                        <a:spcBef>
                          <a:spcPts val="0"/>
                        </a:spcBef>
                        <a:spcAft>
                          <a:spcPts val="0"/>
                        </a:spcAft>
                        <a:buNone/>
                        <a:defRPr sz="1400" b="0" i="0" u="none" strike="noStrike" cap="none">
                          <a:solidFill>
                            <a:schemeClr val="tx1"/>
                          </a:solidFill>
                          <a:latin typeface="Calibri"/>
                          <a:sym typeface="Arial"/>
                        </a:defRPr>
                      </a:lvl7pPr>
                      <a:lvl8pPr marR="0" algn="l" rtl="0">
                        <a:lnSpc>
                          <a:spcPct val="100000"/>
                        </a:lnSpc>
                        <a:spcBef>
                          <a:spcPts val="0"/>
                        </a:spcBef>
                        <a:spcAft>
                          <a:spcPts val="0"/>
                        </a:spcAft>
                        <a:buNone/>
                        <a:defRPr sz="1400" b="0" i="0" u="none" strike="noStrike" cap="none">
                          <a:solidFill>
                            <a:schemeClr val="tx1"/>
                          </a:solidFill>
                          <a:latin typeface="Calibri"/>
                          <a:sym typeface="Arial"/>
                        </a:defRPr>
                      </a:lvl8pPr>
                      <a:lvl9pPr marR="0" algn="l" rtl="0">
                        <a:lnSpc>
                          <a:spcPct val="100000"/>
                        </a:lnSpc>
                        <a:spcBef>
                          <a:spcPts val="0"/>
                        </a:spcBef>
                        <a:spcAft>
                          <a:spcPts val="0"/>
                        </a:spcAft>
                        <a:buNone/>
                        <a:defRPr sz="1400" b="0" i="0" u="none" strike="noStrike" cap="none">
                          <a:solidFill>
                            <a:schemeClr val="tx1"/>
                          </a:solidFill>
                          <a:latin typeface="Calibri"/>
                          <a:sym typeface="Arial"/>
                        </a:defRPr>
                      </a:lvl9pPr>
                    </a:lstStyle>
                    <a:p>
                      <a:pPr algn="ctr" rtl="1" fontAlgn="ctr"/>
                      <a:r>
                        <a:rPr lang="fa-IR" sz="1200" u="none" strike="noStrike" dirty="0">
                          <a:effectLst/>
                          <a:cs typeface="B Zar" pitchFamily="2" charset="-78"/>
                        </a:rPr>
                        <a:t>4047347</a:t>
                      </a:r>
                      <a:endParaRPr lang="fa-IR" sz="1200" b="1" i="0" u="none" strike="noStrike" dirty="0">
                        <a:solidFill>
                          <a:srgbClr val="000000"/>
                        </a:solidFill>
                        <a:effectLst/>
                        <a:latin typeface="Arial"/>
                        <a:cs typeface="B Zar" pitchFamily="2" charset="-78"/>
                      </a:endParaRPr>
                    </a:p>
                  </a:txBody>
                  <a:tcPr marL="4180" marR="4180" marT="4180" marB="0" anchor="ctr">
                    <a:lnL w="12700" cap="flat" cmpd="sng" algn="ctr">
                      <a:solidFill>
                        <a:sysClr val="windowText" lastClr="000000"/>
                      </a:solidFill>
                      <a:prstDash val="solid"/>
                      <a:round/>
                      <a:headEnd type="none" w="med" len="med"/>
                      <a:tailEnd type="none" w="med" len="med"/>
                    </a:lnL>
                    <a:lnR w="12700" cap="flat" cmpd="sng" algn="ctr">
                      <a:solidFill>
                        <a:sysClr val="windowText" lastClr="000000"/>
                      </a:solidFill>
                      <a:prstDash val="solid"/>
                      <a:round/>
                      <a:headEnd type="none" w="med" len="med"/>
                      <a:tailEnd type="none" w="med" len="med"/>
                    </a:lnR>
                    <a:lnT w="12700" cap="flat" cmpd="sng" algn="ctr">
                      <a:solidFill>
                        <a:sysClr val="windowText" lastClr="000000"/>
                      </a:solidFill>
                      <a:prstDash val="solid"/>
                      <a:round/>
                      <a:headEnd type="none" w="med" len="med"/>
                      <a:tailEnd type="none" w="med" len="med"/>
                    </a:lnT>
                    <a:lnB w="12700" cap="flat" cmpd="sng" algn="ctr">
                      <a:solidFill>
                        <a:sysClr val="windowText" lastClr="000000"/>
                      </a:solidFill>
                      <a:prstDash val="solid"/>
                      <a:round/>
                      <a:headEnd type="none" w="med" len="med"/>
                      <a:tailEnd type="none" w="med" len="med"/>
                    </a:lnB>
                    <a:lnTlToBr w="12700" cmpd="sng">
                      <a:noFill/>
                      <a:prstDash val="solid"/>
                    </a:lnTlToBr>
                    <a:lnBlToTr w="12700" cmpd="sng">
                      <a:noFill/>
                      <a:prstDash val="solid"/>
                    </a:lnBlToTr>
                    <a:noFill/>
                  </a:tcPr>
                </a:tc>
                <a:tc>
                  <a:txBody>
                    <a:bodyPr/>
                    <a:lstStyle>
                      <a:lvl1pPr marR="0" algn="l" rtl="0">
                        <a:lnSpc>
                          <a:spcPct val="100000"/>
                        </a:lnSpc>
                        <a:spcBef>
                          <a:spcPts val="0"/>
                        </a:spcBef>
                        <a:spcAft>
                          <a:spcPts val="0"/>
                        </a:spcAft>
                        <a:buNone/>
                        <a:defRPr sz="1400" b="0" i="0" u="none" strike="noStrike" cap="none">
                          <a:solidFill>
                            <a:schemeClr val="tx1"/>
                          </a:solidFill>
                          <a:latin typeface="Calibri"/>
                          <a:sym typeface="Arial"/>
                        </a:defRPr>
                      </a:lvl1pPr>
                      <a:lvl2pPr marR="0" algn="l" rtl="0">
                        <a:lnSpc>
                          <a:spcPct val="100000"/>
                        </a:lnSpc>
                        <a:spcBef>
                          <a:spcPts val="0"/>
                        </a:spcBef>
                        <a:spcAft>
                          <a:spcPts val="0"/>
                        </a:spcAft>
                        <a:buNone/>
                        <a:defRPr sz="1400" b="0" i="0" u="none" strike="noStrike" cap="none">
                          <a:solidFill>
                            <a:schemeClr val="tx1"/>
                          </a:solidFill>
                          <a:latin typeface="Calibri"/>
                          <a:sym typeface="Arial"/>
                        </a:defRPr>
                      </a:lvl2pPr>
                      <a:lvl3pPr marR="0" algn="l" rtl="0">
                        <a:lnSpc>
                          <a:spcPct val="100000"/>
                        </a:lnSpc>
                        <a:spcBef>
                          <a:spcPts val="0"/>
                        </a:spcBef>
                        <a:spcAft>
                          <a:spcPts val="0"/>
                        </a:spcAft>
                        <a:buNone/>
                        <a:defRPr sz="1400" b="0" i="0" u="none" strike="noStrike" cap="none">
                          <a:solidFill>
                            <a:schemeClr val="tx1"/>
                          </a:solidFill>
                          <a:latin typeface="Calibri"/>
                          <a:sym typeface="Arial"/>
                        </a:defRPr>
                      </a:lvl3pPr>
                      <a:lvl4pPr marR="0" algn="l" rtl="0">
                        <a:lnSpc>
                          <a:spcPct val="100000"/>
                        </a:lnSpc>
                        <a:spcBef>
                          <a:spcPts val="0"/>
                        </a:spcBef>
                        <a:spcAft>
                          <a:spcPts val="0"/>
                        </a:spcAft>
                        <a:buNone/>
                        <a:defRPr sz="1400" b="0" i="0" u="none" strike="noStrike" cap="none">
                          <a:solidFill>
                            <a:schemeClr val="tx1"/>
                          </a:solidFill>
                          <a:latin typeface="Calibri"/>
                          <a:sym typeface="Arial"/>
                        </a:defRPr>
                      </a:lvl4pPr>
                      <a:lvl5pPr marR="0" algn="l" rtl="0">
                        <a:lnSpc>
                          <a:spcPct val="100000"/>
                        </a:lnSpc>
                        <a:spcBef>
                          <a:spcPts val="0"/>
                        </a:spcBef>
                        <a:spcAft>
                          <a:spcPts val="0"/>
                        </a:spcAft>
                        <a:buNone/>
                        <a:defRPr sz="1400" b="0" i="0" u="none" strike="noStrike" cap="none">
                          <a:solidFill>
                            <a:schemeClr val="tx1"/>
                          </a:solidFill>
                          <a:latin typeface="Calibri"/>
                          <a:sym typeface="Arial"/>
                        </a:defRPr>
                      </a:lvl5pPr>
                      <a:lvl6pPr marR="0" algn="l" rtl="0">
                        <a:lnSpc>
                          <a:spcPct val="100000"/>
                        </a:lnSpc>
                        <a:spcBef>
                          <a:spcPts val="0"/>
                        </a:spcBef>
                        <a:spcAft>
                          <a:spcPts val="0"/>
                        </a:spcAft>
                        <a:buNone/>
                        <a:defRPr sz="1400" b="0" i="0" u="none" strike="noStrike" cap="none">
                          <a:solidFill>
                            <a:schemeClr val="tx1"/>
                          </a:solidFill>
                          <a:latin typeface="Calibri"/>
                          <a:sym typeface="Arial"/>
                        </a:defRPr>
                      </a:lvl6pPr>
                      <a:lvl7pPr marR="0" algn="l" rtl="0">
                        <a:lnSpc>
                          <a:spcPct val="100000"/>
                        </a:lnSpc>
                        <a:spcBef>
                          <a:spcPts val="0"/>
                        </a:spcBef>
                        <a:spcAft>
                          <a:spcPts val="0"/>
                        </a:spcAft>
                        <a:buNone/>
                        <a:defRPr sz="1400" b="0" i="0" u="none" strike="noStrike" cap="none">
                          <a:solidFill>
                            <a:schemeClr val="tx1"/>
                          </a:solidFill>
                          <a:latin typeface="Calibri"/>
                          <a:sym typeface="Arial"/>
                        </a:defRPr>
                      </a:lvl7pPr>
                      <a:lvl8pPr marR="0" algn="l" rtl="0">
                        <a:lnSpc>
                          <a:spcPct val="100000"/>
                        </a:lnSpc>
                        <a:spcBef>
                          <a:spcPts val="0"/>
                        </a:spcBef>
                        <a:spcAft>
                          <a:spcPts val="0"/>
                        </a:spcAft>
                        <a:buNone/>
                        <a:defRPr sz="1400" b="0" i="0" u="none" strike="noStrike" cap="none">
                          <a:solidFill>
                            <a:schemeClr val="tx1"/>
                          </a:solidFill>
                          <a:latin typeface="Calibri"/>
                          <a:sym typeface="Arial"/>
                        </a:defRPr>
                      </a:lvl8pPr>
                      <a:lvl9pPr marR="0" algn="l" rtl="0">
                        <a:lnSpc>
                          <a:spcPct val="100000"/>
                        </a:lnSpc>
                        <a:spcBef>
                          <a:spcPts val="0"/>
                        </a:spcBef>
                        <a:spcAft>
                          <a:spcPts val="0"/>
                        </a:spcAft>
                        <a:buNone/>
                        <a:defRPr sz="1400" b="0" i="0" u="none" strike="noStrike" cap="none">
                          <a:solidFill>
                            <a:schemeClr val="tx1"/>
                          </a:solidFill>
                          <a:latin typeface="Calibri"/>
                          <a:sym typeface="Arial"/>
                        </a:defRPr>
                      </a:lvl9pPr>
                    </a:lstStyle>
                    <a:p>
                      <a:pPr algn="ctr" rtl="1" fontAlgn="ctr"/>
                      <a:r>
                        <a:rPr lang="fa-IR" sz="1200" u="none" strike="noStrike" dirty="0">
                          <a:effectLst/>
                          <a:cs typeface="B Zar" pitchFamily="2" charset="-78"/>
                        </a:rPr>
                        <a:t>760861</a:t>
                      </a:r>
                      <a:endParaRPr lang="fa-IR" sz="1200" b="1" i="0" u="none" strike="noStrike" dirty="0">
                        <a:solidFill>
                          <a:srgbClr val="000000"/>
                        </a:solidFill>
                        <a:effectLst/>
                        <a:latin typeface="Arial"/>
                        <a:cs typeface="B Zar" pitchFamily="2" charset="-78"/>
                      </a:endParaRPr>
                    </a:p>
                  </a:txBody>
                  <a:tcPr marL="4180" marR="4180" marT="4180" marB="0" anchor="ctr">
                    <a:lnL w="12700" cap="flat" cmpd="sng" algn="ctr">
                      <a:solidFill>
                        <a:sysClr val="windowText" lastClr="000000"/>
                      </a:solidFill>
                      <a:prstDash val="solid"/>
                      <a:round/>
                      <a:headEnd type="none" w="med" len="med"/>
                      <a:tailEnd type="none" w="med" len="med"/>
                    </a:lnL>
                    <a:lnR w="12700" cap="flat" cmpd="sng" algn="ctr">
                      <a:solidFill>
                        <a:sysClr val="windowText" lastClr="000000"/>
                      </a:solidFill>
                      <a:prstDash val="solid"/>
                      <a:round/>
                      <a:headEnd type="none" w="med" len="med"/>
                      <a:tailEnd type="none" w="med" len="med"/>
                    </a:lnR>
                    <a:lnT w="12700" cap="flat" cmpd="sng" algn="ctr">
                      <a:solidFill>
                        <a:sysClr val="windowText" lastClr="000000"/>
                      </a:solidFill>
                      <a:prstDash val="solid"/>
                      <a:round/>
                      <a:headEnd type="none" w="med" len="med"/>
                      <a:tailEnd type="none" w="med" len="med"/>
                    </a:lnT>
                    <a:lnB w="12700" cap="flat" cmpd="sng" algn="ctr">
                      <a:solidFill>
                        <a:sysClr val="windowText" lastClr="000000"/>
                      </a:solidFill>
                      <a:prstDash val="solid"/>
                      <a:round/>
                      <a:headEnd type="none" w="med" len="med"/>
                      <a:tailEnd type="none" w="med" len="med"/>
                    </a:lnB>
                    <a:lnTlToBr w="12700" cmpd="sng">
                      <a:noFill/>
                      <a:prstDash val="solid"/>
                    </a:lnTlToBr>
                    <a:lnBlToTr w="12700" cmpd="sng">
                      <a:noFill/>
                      <a:prstDash val="solid"/>
                    </a:lnBlToTr>
                    <a:noFill/>
                  </a:tcPr>
                </a:tc>
                <a:tc vMerge="1">
                  <a:txBody>
                    <a:bodyPr/>
                    <a:lstStyle/>
                    <a:p>
                      <a:pPr rtl="1"/>
                      <a:endParaRPr lang="fa-IR"/>
                    </a:p>
                  </a:txBody>
                  <a:tcPr/>
                </a:tc>
                <a:tc vMerge="1">
                  <a:txBody>
                    <a:bodyPr/>
                    <a:lstStyle/>
                    <a:p>
                      <a:pPr rtl="1"/>
                      <a:endParaRPr lang="fa-IR"/>
                    </a:p>
                  </a:txBody>
                  <a:tcPr/>
                </a:tc>
              </a:tr>
              <a:tr h="173976">
                <a:tc vMerge="1">
                  <a:txBody>
                    <a:bodyPr/>
                    <a:lstStyle/>
                    <a:p>
                      <a:pPr rtl="1"/>
                      <a:endParaRPr lang="fa-IR"/>
                    </a:p>
                  </a:txBody>
                  <a:tcPr/>
                </a:tc>
                <a:tc vMerge="1">
                  <a:txBody>
                    <a:bodyPr/>
                    <a:lstStyle/>
                    <a:p>
                      <a:pPr rtl="1"/>
                      <a:endParaRPr lang="fa-IR"/>
                    </a:p>
                  </a:txBody>
                  <a:tcPr/>
                </a:tc>
                <a:tc vMerge="1">
                  <a:txBody>
                    <a:bodyPr/>
                    <a:lstStyle/>
                    <a:p>
                      <a:pPr rtl="1"/>
                      <a:endParaRPr lang="fa-IR"/>
                    </a:p>
                  </a:txBody>
                  <a:tcPr/>
                </a:tc>
                <a:tc vMerge="1">
                  <a:txBody>
                    <a:bodyPr/>
                    <a:lstStyle/>
                    <a:p>
                      <a:pPr rtl="1"/>
                      <a:endParaRPr lang="fa-IR"/>
                    </a:p>
                  </a:txBody>
                  <a:tcPr/>
                </a:tc>
                <a:tc vMerge="1">
                  <a:txBody>
                    <a:bodyPr/>
                    <a:lstStyle/>
                    <a:p>
                      <a:pPr rtl="1"/>
                      <a:endParaRPr lang="fa-IR"/>
                    </a:p>
                  </a:txBody>
                  <a:tcPr/>
                </a:tc>
                <a:tc vMerge="1">
                  <a:txBody>
                    <a:bodyPr/>
                    <a:lstStyle/>
                    <a:p>
                      <a:pPr rtl="1"/>
                      <a:endParaRPr lang="fa-IR"/>
                    </a:p>
                  </a:txBody>
                  <a:tcPr/>
                </a:tc>
                <a:tc>
                  <a:txBody>
                    <a:bodyPr/>
                    <a:lstStyle>
                      <a:lvl1pPr marR="0" algn="l" rtl="0">
                        <a:lnSpc>
                          <a:spcPct val="100000"/>
                        </a:lnSpc>
                        <a:spcBef>
                          <a:spcPts val="0"/>
                        </a:spcBef>
                        <a:spcAft>
                          <a:spcPts val="0"/>
                        </a:spcAft>
                        <a:buNone/>
                        <a:defRPr sz="1400" b="0" i="0" u="none" strike="noStrike" cap="none">
                          <a:solidFill>
                            <a:schemeClr val="tx1"/>
                          </a:solidFill>
                          <a:latin typeface="Calibri"/>
                          <a:sym typeface="Arial"/>
                        </a:defRPr>
                      </a:lvl1pPr>
                      <a:lvl2pPr marR="0" algn="l" rtl="0">
                        <a:lnSpc>
                          <a:spcPct val="100000"/>
                        </a:lnSpc>
                        <a:spcBef>
                          <a:spcPts val="0"/>
                        </a:spcBef>
                        <a:spcAft>
                          <a:spcPts val="0"/>
                        </a:spcAft>
                        <a:buNone/>
                        <a:defRPr sz="1400" b="0" i="0" u="none" strike="noStrike" cap="none">
                          <a:solidFill>
                            <a:schemeClr val="tx1"/>
                          </a:solidFill>
                          <a:latin typeface="Calibri"/>
                          <a:sym typeface="Arial"/>
                        </a:defRPr>
                      </a:lvl2pPr>
                      <a:lvl3pPr marR="0" algn="l" rtl="0">
                        <a:lnSpc>
                          <a:spcPct val="100000"/>
                        </a:lnSpc>
                        <a:spcBef>
                          <a:spcPts val="0"/>
                        </a:spcBef>
                        <a:spcAft>
                          <a:spcPts val="0"/>
                        </a:spcAft>
                        <a:buNone/>
                        <a:defRPr sz="1400" b="0" i="0" u="none" strike="noStrike" cap="none">
                          <a:solidFill>
                            <a:schemeClr val="tx1"/>
                          </a:solidFill>
                          <a:latin typeface="Calibri"/>
                          <a:sym typeface="Arial"/>
                        </a:defRPr>
                      </a:lvl3pPr>
                      <a:lvl4pPr marR="0" algn="l" rtl="0">
                        <a:lnSpc>
                          <a:spcPct val="100000"/>
                        </a:lnSpc>
                        <a:spcBef>
                          <a:spcPts val="0"/>
                        </a:spcBef>
                        <a:spcAft>
                          <a:spcPts val="0"/>
                        </a:spcAft>
                        <a:buNone/>
                        <a:defRPr sz="1400" b="0" i="0" u="none" strike="noStrike" cap="none">
                          <a:solidFill>
                            <a:schemeClr val="tx1"/>
                          </a:solidFill>
                          <a:latin typeface="Calibri"/>
                          <a:sym typeface="Arial"/>
                        </a:defRPr>
                      </a:lvl4pPr>
                      <a:lvl5pPr marR="0" algn="l" rtl="0">
                        <a:lnSpc>
                          <a:spcPct val="100000"/>
                        </a:lnSpc>
                        <a:spcBef>
                          <a:spcPts val="0"/>
                        </a:spcBef>
                        <a:spcAft>
                          <a:spcPts val="0"/>
                        </a:spcAft>
                        <a:buNone/>
                        <a:defRPr sz="1400" b="0" i="0" u="none" strike="noStrike" cap="none">
                          <a:solidFill>
                            <a:schemeClr val="tx1"/>
                          </a:solidFill>
                          <a:latin typeface="Calibri"/>
                          <a:sym typeface="Arial"/>
                        </a:defRPr>
                      </a:lvl5pPr>
                      <a:lvl6pPr marR="0" algn="l" rtl="0">
                        <a:lnSpc>
                          <a:spcPct val="100000"/>
                        </a:lnSpc>
                        <a:spcBef>
                          <a:spcPts val="0"/>
                        </a:spcBef>
                        <a:spcAft>
                          <a:spcPts val="0"/>
                        </a:spcAft>
                        <a:buNone/>
                        <a:defRPr sz="1400" b="0" i="0" u="none" strike="noStrike" cap="none">
                          <a:solidFill>
                            <a:schemeClr val="tx1"/>
                          </a:solidFill>
                          <a:latin typeface="Calibri"/>
                          <a:sym typeface="Arial"/>
                        </a:defRPr>
                      </a:lvl6pPr>
                      <a:lvl7pPr marR="0" algn="l" rtl="0">
                        <a:lnSpc>
                          <a:spcPct val="100000"/>
                        </a:lnSpc>
                        <a:spcBef>
                          <a:spcPts val="0"/>
                        </a:spcBef>
                        <a:spcAft>
                          <a:spcPts val="0"/>
                        </a:spcAft>
                        <a:buNone/>
                        <a:defRPr sz="1400" b="0" i="0" u="none" strike="noStrike" cap="none">
                          <a:solidFill>
                            <a:schemeClr val="tx1"/>
                          </a:solidFill>
                          <a:latin typeface="Calibri"/>
                          <a:sym typeface="Arial"/>
                        </a:defRPr>
                      </a:lvl7pPr>
                      <a:lvl8pPr marR="0" algn="l" rtl="0">
                        <a:lnSpc>
                          <a:spcPct val="100000"/>
                        </a:lnSpc>
                        <a:spcBef>
                          <a:spcPts val="0"/>
                        </a:spcBef>
                        <a:spcAft>
                          <a:spcPts val="0"/>
                        </a:spcAft>
                        <a:buNone/>
                        <a:defRPr sz="1400" b="0" i="0" u="none" strike="noStrike" cap="none">
                          <a:solidFill>
                            <a:schemeClr val="tx1"/>
                          </a:solidFill>
                          <a:latin typeface="Calibri"/>
                          <a:sym typeface="Arial"/>
                        </a:defRPr>
                      </a:lvl8pPr>
                      <a:lvl9pPr marR="0" algn="l" rtl="0">
                        <a:lnSpc>
                          <a:spcPct val="100000"/>
                        </a:lnSpc>
                        <a:spcBef>
                          <a:spcPts val="0"/>
                        </a:spcBef>
                        <a:spcAft>
                          <a:spcPts val="0"/>
                        </a:spcAft>
                        <a:buNone/>
                        <a:defRPr sz="1400" b="0" i="0" u="none" strike="noStrike" cap="none">
                          <a:solidFill>
                            <a:schemeClr val="tx1"/>
                          </a:solidFill>
                          <a:latin typeface="Calibri"/>
                          <a:sym typeface="Arial"/>
                        </a:defRPr>
                      </a:lvl9pPr>
                    </a:lstStyle>
                    <a:p>
                      <a:pPr algn="ctr" rtl="1" fontAlgn="ctr"/>
                      <a:r>
                        <a:rPr lang="fa-IR" sz="1200" u="none" strike="noStrike" dirty="0">
                          <a:effectLst/>
                          <a:cs typeface="B Zar" pitchFamily="2" charset="-78"/>
                        </a:rPr>
                        <a:t>4047129</a:t>
                      </a:r>
                      <a:endParaRPr lang="fa-IR" sz="1200" b="1" i="0" u="none" strike="noStrike" dirty="0">
                        <a:solidFill>
                          <a:srgbClr val="000000"/>
                        </a:solidFill>
                        <a:effectLst/>
                        <a:latin typeface="Arial"/>
                        <a:cs typeface="B Zar" pitchFamily="2" charset="-78"/>
                      </a:endParaRPr>
                    </a:p>
                  </a:txBody>
                  <a:tcPr marL="4180" marR="4180" marT="4180" marB="0" anchor="ctr">
                    <a:lnL w="12700" cap="flat" cmpd="sng" algn="ctr">
                      <a:solidFill>
                        <a:sysClr val="windowText" lastClr="000000"/>
                      </a:solidFill>
                      <a:prstDash val="solid"/>
                      <a:round/>
                      <a:headEnd type="none" w="med" len="med"/>
                      <a:tailEnd type="none" w="med" len="med"/>
                    </a:lnL>
                    <a:lnR w="12700" cap="flat" cmpd="sng" algn="ctr">
                      <a:solidFill>
                        <a:sysClr val="windowText" lastClr="000000"/>
                      </a:solidFill>
                      <a:prstDash val="solid"/>
                      <a:round/>
                      <a:headEnd type="none" w="med" len="med"/>
                      <a:tailEnd type="none" w="med" len="med"/>
                    </a:lnR>
                    <a:lnT w="12700" cap="flat" cmpd="sng" algn="ctr">
                      <a:solidFill>
                        <a:sysClr val="windowText" lastClr="000000"/>
                      </a:solidFill>
                      <a:prstDash val="solid"/>
                      <a:round/>
                      <a:headEnd type="none" w="med" len="med"/>
                      <a:tailEnd type="none" w="med" len="med"/>
                    </a:lnT>
                    <a:lnB w="12700" cap="flat" cmpd="sng" algn="ctr">
                      <a:solidFill>
                        <a:sysClr val="windowText" lastClr="000000"/>
                      </a:solidFill>
                      <a:prstDash val="solid"/>
                      <a:round/>
                      <a:headEnd type="none" w="med" len="med"/>
                      <a:tailEnd type="none" w="med" len="med"/>
                    </a:lnB>
                    <a:lnTlToBr w="12700" cmpd="sng">
                      <a:noFill/>
                      <a:prstDash val="solid"/>
                    </a:lnTlToBr>
                    <a:lnBlToTr w="12700" cmpd="sng">
                      <a:noFill/>
                      <a:prstDash val="solid"/>
                    </a:lnBlToTr>
                    <a:noFill/>
                  </a:tcPr>
                </a:tc>
                <a:tc>
                  <a:txBody>
                    <a:bodyPr/>
                    <a:lstStyle>
                      <a:lvl1pPr marR="0" algn="l" rtl="0">
                        <a:lnSpc>
                          <a:spcPct val="100000"/>
                        </a:lnSpc>
                        <a:spcBef>
                          <a:spcPts val="0"/>
                        </a:spcBef>
                        <a:spcAft>
                          <a:spcPts val="0"/>
                        </a:spcAft>
                        <a:buNone/>
                        <a:defRPr sz="1400" b="0" i="0" u="none" strike="noStrike" cap="none">
                          <a:solidFill>
                            <a:schemeClr val="tx1"/>
                          </a:solidFill>
                          <a:latin typeface="Calibri"/>
                          <a:sym typeface="Arial"/>
                        </a:defRPr>
                      </a:lvl1pPr>
                      <a:lvl2pPr marR="0" algn="l" rtl="0">
                        <a:lnSpc>
                          <a:spcPct val="100000"/>
                        </a:lnSpc>
                        <a:spcBef>
                          <a:spcPts val="0"/>
                        </a:spcBef>
                        <a:spcAft>
                          <a:spcPts val="0"/>
                        </a:spcAft>
                        <a:buNone/>
                        <a:defRPr sz="1400" b="0" i="0" u="none" strike="noStrike" cap="none">
                          <a:solidFill>
                            <a:schemeClr val="tx1"/>
                          </a:solidFill>
                          <a:latin typeface="Calibri"/>
                          <a:sym typeface="Arial"/>
                        </a:defRPr>
                      </a:lvl2pPr>
                      <a:lvl3pPr marR="0" algn="l" rtl="0">
                        <a:lnSpc>
                          <a:spcPct val="100000"/>
                        </a:lnSpc>
                        <a:spcBef>
                          <a:spcPts val="0"/>
                        </a:spcBef>
                        <a:spcAft>
                          <a:spcPts val="0"/>
                        </a:spcAft>
                        <a:buNone/>
                        <a:defRPr sz="1400" b="0" i="0" u="none" strike="noStrike" cap="none">
                          <a:solidFill>
                            <a:schemeClr val="tx1"/>
                          </a:solidFill>
                          <a:latin typeface="Calibri"/>
                          <a:sym typeface="Arial"/>
                        </a:defRPr>
                      </a:lvl3pPr>
                      <a:lvl4pPr marR="0" algn="l" rtl="0">
                        <a:lnSpc>
                          <a:spcPct val="100000"/>
                        </a:lnSpc>
                        <a:spcBef>
                          <a:spcPts val="0"/>
                        </a:spcBef>
                        <a:spcAft>
                          <a:spcPts val="0"/>
                        </a:spcAft>
                        <a:buNone/>
                        <a:defRPr sz="1400" b="0" i="0" u="none" strike="noStrike" cap="none">
                          <a:solidFill>
                            <a:schemeClr val="tx1"/>
                          </a:solidFill>
                          <a:latin typeface="Calibri"/>
                          <a:sym typeface="Arial"/>
                        </a:defRPr>
                      </a:lvl4pPr>
                      <a:lvl5pPr marR="0" algn="l" rtl="0">
                        <a:lnSpc>
                          <a:spcPct val="100000"/>
                        </a:lnSpc>
                        <a:spcBef>
                          <a:spcPts val="0"/>
                        </a:spcBef>
                        <a:spcAft>
                          <a:spcPts val="0"/>
                        </a:spcAft>
                        <a:buNone/>
                        <a:defRPr sz="1400" b="0" i="0" u="none" strike="noStrike" cap="none">
                          <a:solidFill>
                            <a:schemeClr val="tx1"/>
                          </a:solidFill>
                          <a:latin typeface="Calibri"/>
                          <a:sym typeface="Arial"/>
                        </a:defRPr>
                      </a:lvl5pPr>
                      <a:lvl6pPr marR="0" algn="l" rtl="0">
                        <a:lnSpc>
                          <a:spcPct val="100000"/>
                        </a:lnSpc>
                        <a:spcBef>
                          <a:spcPts val="0"/>
                        </a:spcBef>
                        <a:spcAft>
                          <a:spcPts val="0"/>
                        </a:spcAft>
                        <a:buNone/>
                        <a:defRPr sz="1400" b="0" i="0" u="none" strike="noStrike" cap="none">
                          <a:solidFill>
                            <a:schemeClr val="tx1"/>
                          </a:solidFill>
                          <a:latin typeface="Calibri"/>
                          <a:sym typeface="Arial"/>
                        </a:defRPr>
                      </a:lvl6pPr>
                      <a:lvl7pPr marR="0" algn="l" rtl="0">
                        <a:lnSpc>
                          <a:spcPct val="100000"/>
                        </a:lnSpc>
                        <a:spcBef>
                          <a:spcPts val="0"/>
                        </a:spcBef>
                        <a:spcAft>
                          <a:spcPts val="0"/>
                        </a:spcAft>
                        <a:buNone/>
                        <a:defRPr sz="1400" b="0" i="0" u="none" strike="noStrike" cap="none">
                          <a:solidFill>
                            <a:schemeClr val="tx1"/>
                          </a:solidFill>
                          <a:latin typeface="Calibri"/>
                          <a:sym typeface="Arial"/>
                        </a:defRPr>
                      </a:lvl7pPr>
                      <a:lvl8pPr marR="0" algn="l" rtl="0">
                        <a:lnSpc>
                          <a:spcPct val="100000"/>
                        </a:lnSpc>
                        <a:spcBef>
                          <a:spcPts val="0"/>
                        </a:spcBef>
                        <a:spcAft>
                          <a:spcPts val="0"/>
                        </a:spcAft>
                        <a:buNone/>
                        <a:defRPr sz="1400" b="0" i="0" u="none" strike="noStrike" cap="none">
                          <a:solidFill>
                            <a:schemeClr val="tx1"/>
                          </a:solidFill>
                          <a:latin typeface="Calibri"/>
                          <a:sym typeface="Arial"/>
                        </a:defRPr>
                      </a:lvl8pPr>
                      <a:lvl9pPr marR="0" algn="l" rtl="0">
                        <a:lnSpc>
                          <a:spcPct val="100000"/>
                        </a:lnSpc>
                        <a:spcBef>
                          <a:spcPts val="0"/>
                        </a:spcBef>
                        <a:spcAft>
                          <a:spcPts val="0"/>
                        </a:spcAft>
                        <a:buNone/>
                        <a:defRPr sz="1400" b="0" i="0" u="none" strike="noStrike" cap="none">
                          <a:solidFill>
                            <a:schemeClr val="tx1"/>
                          </a:solidFill>
                          <a:latin typeface="Calibri"/>
                          <a:sym typeface="Arial"/>
                        </a:defRPr>
                      </a:lvl9pPr>
                    </a:lstStyle>
                    <a:p>
                      <a:pPr algn="ctr" rtl="1" fontAlgn="ctr"/>
                      <a:r>
                        <a:rPr lang="fa-IR" sz="1200" u="none" strike="noStrike" dirty="0">
                          <a:effectLst/>
                          <a:cs typeface="B Zar" pitchFamily="2" charset="-78"/>
                        </a:rPr>
                        <a:t>760779</a:t>
                      </a:r>
                      <a:endParaRPr lang="fa-IR" sz="1200" b="1" i="0" u="none" strike="noStrike" dirty="0">
                        <a:solidFill>
                          <a:srgbClr val="000000"/>
                        </a:solidFill>
                        <a:effectLst/>
                        <a:latin typeface="Arial"/>
                        <a:cs typeface="B Zar" pitchFamily="2" charset="-78"/>
                      </a:endParaRPr>
                    </a:p>
                  </a:txBody>
                  <a:tcPr marL="4180" marR="4180" marT="4180" marB="0" anchor="ctr">
                    <a:lnL w="12700" cap="flat" cmpd="sng" algn="ctr">
                      <a:solidFill>
                        <a:sysClr val="windowText" lastClr="000000"/>
                      </a:solidFill>
                      <a:prstDash val="solid"/>
                      <a:round/>
                      <a:headEnd type="none" w="med" len="med"/>
                      <a:tailEnd type="none" w="med" len="med"/>
                    </a:lnL>
                    <a:lnR w="12700" cap="flat" cmpd="sng" algn="ctr">
                      <a:solidFill>
                        <a:sysClr val="windowText" lastClr="000000"/>
                      </a:solidFill>
                      <a:prstDash val="solid"/>
                      <a:round/>
                      <a:headEnd type="none" w="med" len="med"/>
                      <a:tailEnd type="none" w="med" len="med"/>
                    </a:lnR>
                    <a:lnT w="12700" cap="flat" cmpd="sng" algn="ctr">
                      <a:solidFill>
                        <a:sysClr val="windowText" lastClr="000000"/>
                      </a:solidFill>
                      <a:prstDash val="solid"/>
                      <a:round/>
                      <a:headEnd type="none" w="med" len="med"/>
                      <a:tailEnd type="none" w="med" len="med"/>
                    </a:lnT>
                    <a:lnB w="12700" cap="flat" cmpd="sng" algn="ctr">
                      <a:solidFill>
                        <a:sysClr val="windowText" lastClr="000000"/>
                      </a:solidFill>
                      <a:prstDash val="solid"/>
                      <a:round/>
                      <a:headEnd type="none" w="med" len="med"/>
                      <a:tailEnd type="none" w="med" len="med"/>
                    </a:lnB>
                    <a:lnTlToBr w="12700" cmpd="sng">
                      <a:noFill/>
                      <a:prstDash val="solid"/>
                    </a:lnTlToBr>
                    <a:lnBlToTr w="12700" cmpd="sng">
                      <a:noFill/>
                      <a:prstDash val="solid"/>
                    </a:lnBlToTr>
                    <a:noFill/>
                  </a:tcPr>
                </a:tc>
                <a:tc vMerge="1">
                  <a:txBody>
                    <a:bodyPr/>
                    <a:lstStyle/>
                    <a:p>
                      <a:pPr rtl="1"/>
                      <a:endParaRPr lang="fa-IR"/>
                    </a:p>
                  </a:txBody>
                  <a:tcPr/>
                </a:tc>
                <a:tc vMerge="1">
                  <a:txBody>
                    <a:bodyPr/>
                    <a:lstStyle/>
                    <a:p>
                      <a:pPr rtl="1"/>
                      <a:endParaRPr lang="fa-IR"/>
                    </a:p>
                  </a:txBody>
                  <a:tcPr/>
                </a:tc>
              </a:tr>
              <a:tr h="173976">
                <a:tc vMerge="1">
                  <a:txBody>
                    <a:bodyPr/>
                    <a:lstStyle/>
                    <a:p>
                      <a:pPr rtl="1"/>
                      <a:endParaRPr lang="fa-IR"/>
                    </a:p>
                  </a:txBody>
                  <a:tcPr/>
                </a:tc>
                <a:tc vMerge="1">
                  <a:txBody>
                    <a:bodyPr/>
                    <a:lstStyle/>
                    <a:p>
                      <a:pPr rtl="1"/>
                      <a:endParaRPr lang="fa-IR"/>
                    </a:p>
                  </a:txBody>
                  <a:tcPr/>
                </a:tc>
                <a:tc vMerge="1">
                  <a:txBody>
                    <a:bodyPr/>
                    <a:lstStyle/>
                    <a:p>
                      <a:pPr rtl="1"/>
                      <a:endParaRPr lang="fa-IR"/>
                    </a:p>
                  </a:txBody>
                  <a:tcPr/>
                </a:tc>
                <a:tc vMerge="1">
                  <a:txBody>
                    <a:bodyPr/>
                    <a:lstStyle/>
                    <a:p>
                      <a:pPr rtl="1"/>
                      <a:endParaRPr lang="fa-IR"/>
                    </a:p>
                  </a:txBody>
                  <a:tcPr/>
                </a:tc>
                <a:tc vMerge="1">
                  <a:txBody>
                    <a:bodyPr/>
                    <a:lstStyle/>
                    <a:p>
                      <a:pPr rtl="1"/>
                      <a:endParaRPr lang="fa-IR"/>
                    </a:p>
                  </a:txBody>
                  <a:tcPr/>
                </a:tc>
                <a:tc vMerge="1">
                  <a:txBody>
                    <a:bodyPr/>
                    <a:lstStyle/>
                    <a:p>
                      <a:pPr rtl="1"/>
                      <a:endParaRPr lang="fa-IR"/>
                    </a:p>
                  </a:txBody>
                  <a:tcPr/>
                </a:tc>
                <a:tc>
                  <a:txBody>
                    <a:bodyPr/>
                    <a:lstStyle>
                      <a:lvl1pPr marR="0" algn="l" rtl="0">
                        <a:lnSpc>
                          <a:spcPct val="100000"/>
                        </a:lnSpc>
                        <a:spcBef>
                          <a:spcPts val="0"/>
                        </a:spcBef>
                        <a:spcAft>
                          <a:spcPts val="0"/>
                        </a:spcAft>
                        <a:buNone/>
                        <a:defRPr sz="1400" b="0" i="0" u="none" strike="noStrike" cap="none">
                          <a:solidFill>
                            <a:schemeClr val="tx1"/>
                          </a:solidFill>
                          <a:latin typeface="Calibri"/>
                          <a:sym typeface="Arial"/>
                        </a:defRPr>
                      </a:lvl1pPr>
                      <a:lvl2pPr marR="0" algn="l" rtl="0">
                        <a:lnSpc>
                          <a:spcPct val="100000"/>
                        </a:lnSpc>
                        <a:spcBef>
                          <a:spcPts val="0"/>
                        </a:spcBef>
                        <a:spcAft>
                          <a:spcPts val="0"/>
                        </a:spcAft>
                        <a:buNone/>
                        <a:defRPr sz="1400" b="0" i="0" u="none" strike="noStrike" cap="none">
                          <a:solidFill>
                            <a:schemeClr val="tx1"/>
                          </a:solidFill>
                          <a:latin typeface="Calibri"/>
                          <a:sym typeface="Arial"/>
                        </a:defRPr>
                      </a:lvl2pPr>
                      <a:lvl3pPr marR="0" algn="l" rtl="0">
                        <a:lnSpc>
                          <a:spcPct val="100000"/>
                        </a:lnSpc>
                        <a:spcBef>
                          <a:spcPts val="0"/>
                        </a:spcBef>
                        <a:spcAft>
                          <a:spcPts val="0"/>
                        </a:spcAft>
                        <a:buNone/>
                        <a:defRPr sz="1400" b="0" i="0" u="none" strike="noStrike" cap="none">
                          <a:solidFill>
                            <a:schemeClr val="tx1"/>
                          </a:solidFill>
                          <a:latin typeface="Calibri"/>
                          <a:sym typeface="Arial"/>
                        </a:defRPr>
                      </a:lvl3pPr>
                      <a:lvl4pPr marR="0" algn="l" rtl="0">
                        <a:lnSpc>
                          <a:spcPct val="100000"/>
                        </a:lnSpc>
                        <a:spcBef>
                          <a:spcPts val="0"/>
                        </a:spcBef>
                        <a:spcAft>
                          <a:spcPts val="0"/>
                        </a:spcAft>
                        <a:buNone/>
                        <a:defRPr sz="1400" b="0" i="0" u="none" strike="noStrike" cap="none">
                          <a:solidFill>
                            <a:schemeClr val="tx1"/>
                          </a:solidFill>
                          <a:latin typeface="Calibri"/>
                          <a:sym typeface="Arial"/>
                        </a:defRPr>
                      </a:lvl4pPr>
                      <a:lvl5pPr marR="0" algn="l" rtl="0">
                        <a:lnSpc>
                          <a:spcPct val="100000"/>
                        </a:lnSpc>
                        <a:spcBef>
                          <a:spcPts val="0"/>
                        </a:spcBef>
                        <a:spcAft>
                          <a:spcPts val="0"/>
                        </a:spcAft>
                        <a:buNone/>
                        <a:defRPr sz="1400" b="0" i="0" u="none" strike="noStrike" cap="none">
                          <a:solidFill>
                            <a:schemeClr val="tx1"/>
                          </a:solidFill>
                          <a:latin typeface="Calibri"/>
                          <a:sym typeface="Arial"/>
                        </a:defRPr>
                      </a:lvl5pPr>
                      <a:lvl6pPr marR="0" algn="l" rtl="0">
                        <a:lnSpc>
                          <a:spcPct val="100000"/>
                        </a:lnSpc>
                        <a:spcBef>
                          <a:spcPts val="0"/>
                        </a:spcBef>
                        <a:spcAft>
                          <a:spcPts val="0"/>
                        </a:spcAft>
                        <a:buNone/>
                        <a:defRPr sz="1400" b="0" i="0" u="none" strike="noStrike" cap="none">
                          <a:solidFill>
                            <a:schemeClr val="tx1"/>
                          </a:solidFill>
                          <a:latin typeface="Calibri"/>
                          <a:sym typeface="Arial"/>
                        </a:defRPr>
                      </a:lvl6pPr>
                      <a:lvl7pPr marR="0" algn="l" rtl="0">
                        <a:lnSpc>
                          <a:spcPct val="100000"/>
                        </a:lnSpc>
                        <a:spcBef>
                          <a:spcPts val="0"/>
                        </a:spcBef>
                        <a:spcAft>
                          <a:spcPts val="0"/>
                        </a:spcAft>
                        <a:buNone/>
                        <a:defRPr sz="1400" b="0" i="0" u="none" strike="noStrike" cap="none">
                          <a:solidFill>
                            <a:schemeClr val="tx1"/>
                          </a:solidFill>
                          <a:latin typeface="Calibri"/>
                          <a:sym typeface="Arial"/>
                        </a:defRPr>
                      </a:lvl7pPr>
                      <a:lvl8pPr marR="0" algn="l" rtl="0">
                        <a:lnSpc>
                          <a:spcPct val="100000"/>
                        </a:lnSpc>
                        <a:spcBef>
                          <a:spcPts val="0"/>
                        </a:spcBef>
                        <a:spcAft>
                          <a:spcPts val="0"/>
                        </a:spcAft>
                        <a:buNone/>
                        <a:defRPr sz="1400" b="0" i="0" u="none" strike="noStrike" cap="none">
                          <a:solidFill>
                            <a:schemeClr val="tx1"/>
                          </a:solidFill>
                          <a:latin typeface="Calibri"/>
                          <a:sym typeface="Arial"/>
                        </a:defRPr>
                      </a:lvl8pPr>
                      <a:lvl9pPr marR="0" algn="l" rtl="0">
                        <a:lnSpc>
                          <a:spcPct val="100000"/>
                        </a:lnSpc>
                        <a:spcBef>
                          <a:spcPts val="0"/>
                        </a:spcBef>
                        <a:spcAft>
                          <a:spcPts val="0"/>
                        </a:spcAft>
                        <a:buNone/>
                        <a:defRPr sz="1400" b="0" i="0" u="none" strike="noStrike" cap="none">
                          <a:solidFill>
                            <a:schemeClr val="tx1"/>
                          </a:solidFill>
                          <a:latin typeface="Calibri"/>
                          <a:sym typeface="Arial"/>
                        </a:defRPr>
                      </a:lvl9pPr>
                    </a:lstStyle>
                    <a:p>
                      <a:pPr algn="ctr" rtl="1" fontAlgn="ctr"/>
                      <a:r>
                        <a:rPr lang="fa-IR" sz="1200" u="none" strike="noStrike" dirty="0">
                          <a:effectLst/>
                          <a:cs typeface="B Zar" pitchFamily="2" charset="-78"/>
                        </a:rPr>
                        <a:t>4046792</a:t>
                      </a:r>
                      <a:endParaRPr lang="fa-IR" sz="1200" b="1" i="0" u="none" strike="noStrike" dirty="0">
                        <a:solidFill>
                          <a:srgbClr val="000000"/>
                        </a:solidFill>
                        <a:effectLst/>
                        <a:latin typeface="Arial"/>
                        <a:cs typeface="B Zar" pitchFamily="2" charset="-78"/>
                      </a:endParaRPr>
                    </a:p>
                  </a:txBody>
                  <a:tcPr marL="4180" marR="4180" marT="4180" marB="0" anchor="ctr">
                    <a:lnL w="12700" cap="flat" cmpd="sng" algn="ctr">
                      <a:solidFill>
                        <a:sysClr val="windowText" lastClr="000000"/>
                      </a:solidFill>
                      <a:prstDash val="solid"/>
                      <a:round/>
                      <a:headEnd type="none" w="med" len="med"/>
                      <a:tailEnd type="none" w="med" len="med"/>
                    </a:lnL>
                    <a:lnR w="12700" cap="flat" cmpd="sng" algn="ctr">
                      <a:solidFill>
                        <a:sysClr val="windowText" lastClr="000000"/>
                      </a:solidFill>
                      <a:prstDash val="solid"/>
                      <a:round/>
                      <a:headEnd type="none" w="med" len="med"/>
                      <a:tailEnd type="none" w="med" len="med"/>
                    </a:lnR>
                    <a:lnT w="12700" cap="flat" cmpd="sng" algn="ctr">
                      <a:solidFill>
                        <a:sysClr val="windowText" lastClr="000000"/>
                      </a:solidFill>
                      <a:prstDash val="solid"/>
                      <a:round/>
                      <a:headEnd type="none" w="med" len="med"/>
                      <a:tailEnd type="none" w="med" len="med"/>
                    </a:lnT>
                    <a:lnB w="12700" cap="flat" cmpd="sng" algn="ctr">
                      <a:solidFill>
                        <a:sysClr val="windowText" lastClr="000000"/>
                      </a:solidFill>
                      <a:prstDash val="solid"/>
                      <a:round/>
                      <a:headEnd type="none" w="med" len="med"/>
                      <a:tailEnd type="none" w="med" len="med"/>
                    </a:lnB>
                    <a:lnTlToBr w="12700" cmpd="sng">
                      <a:noFill/>
                      <a:prstDash val="solid"/>
                    </a:lnTlToBr>
                    <a:lnBlToTr w="12700" cmpd="sng">
                      <a:noFill/>
                      <a:prstDash val="solid"/>
                    </a:lnBlToTr>
                    <a:noFill/>
                  </a:tcPr>
                </a:tc>
                <a:tc>
                  <a:txBody>
                    <a:bodyPr/>
                    <a:lstStyle>
                      <a:lvl1pPr marR="0" algn="l" rtl="0">
                        <a:lnSpc>
                          <a:spcPct val="100000"/>
                        </a:lnSpc>
                        <a:spcBef>
                          <a:spcPts val="0"/>
                        </a:spcBef>
                        <a:spcAft>
                          <a:spcPts val="0"/>
                        </a:spcAft>
                        <a:buNone/>
                        <a:defRPr sz="1400" b="0" i="0" u="none" strike="noStrike" cap="none">
                          <a:solidFill>
                            <a:schemeClr val="tx1"/>
                          </a:solidFill>
                          <a:latin typeface="Calibri"/>
                          <a:sym typeface="Arial"/>
                        </a:defRPr>
                      </a:lvl1pPr>
                      <a:lvl2pPr marR="0" algn="l" rtl="0">
                        <a:lnSpc>
                          <a:spcPct val="100000"/>
                        </a:lnSpc>
                        <a:spcBef>
                          <a:spcPts val="0"/>
                        </a:spcBef>
                        <a:spcAft>
                          <a:spcPts val="0"/>
                        </a:spcAft>
                        <a:buNone/>
                        <a:defRPr sz="1400" b="0" i="0" u="none" strike="noStrike" cap="none">
                          <a:solidFill>
                            <a:schemeClr val="tx1"/>
                          </a:solidFill>
                          <a:latin typeface="Calibri"/>
                          <a:sym typeface="Arial"/>
                        </a:defRPr>
                      </a:lvl2pPr>
                      <a:lvl3pPr marR="0" algn="l" rtl="0">
                        <a:lnSpc>
                          <a:spcPct val="100000"/>
                        </a:lnSpc>
                        <a:spcBef>
                          <a:spcPts val="0"/>
                        </a:spcBef>
                        <a:spcAft>
                          <a:spcPts val="0"/>
                        </a:spcAft>
                        <a:buNone/>
                        <a:defRPr sz="1400" b="0" i="0" u="none" strike="noStrike" cap="none">
                          <a:solidFill>
                            <a:schemeClr val="tx1"/>
                          </a:solidFill>
                          <a:latin typeface="Calibri"/>
                          <a:sym typeface="Arial"/>
                        </a:defRPr>
                      </a:lvl3pPr>
                      <a:lvl4pPr marR="0" algn="l" rtl="0">
                        <a:lnSpc>
                          <a:spcPct val="100000"/>
                        </a:lnSpc>
                        <a:spcBef>
                          <a:spcPts val="0"/>
                        </a:spcBef>
                        <a:spcAft>
                          <a:spcPts val="0"/>
                        </a:spcAft>
                        <a:buNone/>
                        <a:defRPr sz="1400" b="0" i="0" u="none" strike="noStrike" cap="none">
                          <a:solidFill>
                            <a:schemeClr val="tx1"/>
                          </a:solidFill>
                          <a:latin typeface="Calibri"/>
                          <a:sym typeface="Arial"/>
                        </a:defRPr>
                      </a:lvl4pPr>
                      <a:lvl5pPr marR="0" algn="l" rtl="0">
                        <a:lnSpc>
                          <a:spcPct val="100000"/>
                        </a:lnSpc>
                        <a:spcBef>
                          <a:spcPts val="0"/>
                        </a:spcBef>
                        <a:spcAft>
                          <a:spcPts val="0"/>
                        </a:spcAft>
                        <a:buNone/>
                        <a:defRPr sz="1400" b="0" i="0" u="none" strike="noStrike" cap="none">
                          <a:solidFill>
                            <a:schemeClr val="tx1"/>
                          </a:solidFill>
                          <a:latin typeface="Calibri"/>
                          <a:sym typeface="Arial"/>
                        </a:defRPr>
                      </a:lvl5pPr>
                      <a:lvl6pPr marR="0" algn="l" rtl="0">
                        <a:lnSpc>
                          <a:spcPct val="100000"/>
                        </a:lnSpc>
                        <a:spcBef>
                          <a:spcPts val="0"/>
                        </a:spcBef>
                        <a:spcAft>
                          <a:spcPts val="0"/>
                        </a:spcAft>
                        <a:buNone/>
                        <a:defRPr sz="1400" b="0" i="0" u="none" strike="noStrike" cap="none">
                          <a:solidFill>
                            <a:schemeClr val="tx1"/>
                          </a:solidFill>
                          <a:latin typeface="Calibri"/>
                          <a:sym typeface="Arial"/>
                        </a:defRPr>
                      </a:lvl6pPr>
                      <a:lvl7pPr marR="0" algn="l" rtl="0">
                        <a:lnSpc>
                          <a:spcPct val="100000"/>
                        </a:lnSpc>
                        <a:spcBef>
                          <a:spcPts val="0"/>
                        </a:spcBef>
                        <a:spcAft>
                          <a:spcPts val="0"/>
                        </a:spcAft>
                        <a:buNone/>
                        <a:defRPr sz="1400" b="0" i="0" u="none" strike="noStrike" cap="none">
                          <a:solidFill>
                            <a:schemeClr val="tx1"/>
                          </a:solidFill>
                          <a:latin typeface="Calibri"/>
                          <a:sym typeface="Arial"/>
                        </a:defRPr>
                      </a:lvl7pPr>
                      <a:lvl8pPr marR="0" algn="l" rtl="0">
                        <a:lnSpc>
                          <a:spcPct val="100000"/>
                        </a:lnSpc>
                        <a:spcBef>
                          <a:spcPts val="0"/>
                        </a:spcBef>
                        <a:spcAft>
                          <a:spcPts val="0"/>
                        </a:spcAft>
                        <a:buNone/>
                        <a:defRPr sz="1400" b="0" i="0" u="none" strike="noStrike" cap="none">
                          <a:solidFill>
                            <a:schemeClr val="tx1"/>
                          </a:solidFill>
                          <a:latin typeface="Calibri"/>
                          <a:sym typeface="Arial"/>
                        </a:defRPr>
                      </a:lvl8pPr>
                      <a:lvl9pPr marR="0" algn="l" rtl="0">
                        <a:lnSpc>
                          <a:spcPct val="100000"/>
                        </a:lnSpc>
                        <a:spcBef>
                          <a:spcPts val="0"/>
                        </a:spcBef>
                        <a:spcAft>
                          <a:spcPts val="0"/>
                        </a:spcAft>
                        <a:buNone/>
                        <a:defRPr sz="1400" b="0" i="0" u="none" strike="noStrike" cap="none">
                          <a:solidFill>
                            <a:schemeClr val="tx1"/>
                          </a:solidFill>
                          <a:latin typeface="Calibri"/>
                          <a:sym typeface="Arial"/>
                        </a:defRPr>
                      </a:lvl9pPr>
                    </a:lstStyle>
                    <a:p>
                      <a:pPr algn="ctr" rtl="1" fontAlgn="ctr"/>
                      <a:r>
                        <a:rPr lang="fa-IR" sz="1200" u="none" strike="noStrike" dirty="0">
                          <a:effectLst/>
                          <a:cs typeface="B Zar" pitchFamily="2" charset="-78"/>
                        </a:rPr>
                        <a:t>761185</a:t>
                      </a:r>
                      <a:endParaRPr lang="fa-IR" sz="1200" b="1" i="0" u="none" strike="noStrike" dirty="0">
                        <a:solidFill>
                          <a:srgbClr val="000000"/>
                        </a:solidFill>
                        <a:effectLst/>
                        <a:latin typeface="Arial"/>
                        <a:cs typeface="B Zar" pitchFamily="2" charset="-78"/>
                      </a:endParaRPr>
                    </a:p>
                  </a:txBody>
                  <a:tcPr marL="4180" marR="4180" marT="4180" marB="0" anchor="ctr">
                    <a:lnL w="12700" cap="flat" cmpd="sng" algn="ctr">
                      <a:solidFill>
                        <a:sysClr val="windowText" lastClr="000000"/>
                      </a:solidFill>
                      <a:prstDash val="solid"/>
                      <a:round/>
                      <a:headEnd type="none" w="med" len="med"/>
                      <a:tailEnd type="none" w="med" len="med"/>
                    </a:lnL>
                    <a:lnR w="12700" cap="flat" cmpd="sng" algn="ctr">
                      <a:solidFill>
                        <a:sysClr val="windowText" lastClr="000000"/>
                      </a:solidFill>
                      <a:prstDash val="solid"/>
                      <a:round/>
                      <a:headEnd type="none" w="med" len="med"/>
                      <a:tailEnd type="none" w="med" len="med"/>
                    </a:lnR>
                    <a:lnT w="12700" cap="flat" cmpd="sng" algn="ctr">
                      <a:solidFill>
                        <a:sysClr val="windowText" lastClr="000000"/>
                      </a:solidFill>
                      <a:prstDash val="solid"/>
                      <a:round/>
                      <a:headEnd type="none" w="med" len="med"/>
                      <a:tailEnd type="none" w="med" len="med"/>
                    </a:lnT>
                    <a:lnB w="12700" cap="flat" cmpd="sng" algn="ctr">
                      <a:solidFill>
                        <a:sysClr val="windowText" lastClr="000000"/>
                      </a:solidFill>
                      <a:prstDash val="solid"/>
                      <a:round/>
                      <a:headEnd type="none" w="med" len="med"/>
                      <a:tailEnd type="none" w="med" len="med"/>
                    </a:lnB>
                    <a:lnTlToBr w="12700" cmpd="sng">
                      <a:noFill/>
                      <a:prstDash val="solid"/>
                    </a:lnTlToBr>
                    <a:lnBlToTr w="12700" cmpd="sng">
                      <a:noFill/>
                      <a:prstDash val="solid"/>
                    </a:lnBlToTr>
                    <a:noFill/>
                  </a:tcPr>
                </a:tc>
                <a:tc vMerge="1">
                  <a:txBody>
                    <a:bodyPr/>
                    <a:lstStyle/>
                    <a:p>
                      <a:pPr rtl="1"/>
                      <a:endParaRPr lang="fa-IR"/>
                    </a:p>
                  </a:txBody>
                  <a:tcPr/>
                </a:tc>
                <a:tc vMerge="1">
                  <a:txBody>
                    <a:bodyPr/>
                    <a:lstStyle/>
                    <a:p>
                      <a:pPr rtl="1"/>
                      <a:endParaRPr lang="fa-IR"/>
                    </a:p>
                  </a:txBody>
                  <a:tcPr/>
                </a:tc>
              </a:tr>
              <a:tr h="173976">
                <a:tc vMerge="1">
                  <a:txBody>
                    <a:bodyPr/>
                    <a:lstStyle/>
                    <a:p>
                      <a:pPr rtl="1"/>
                      <a:endParaRPr lang="fa-IR"/>
                    </a:p>
                  </a:txBody>
                  <a:tcPr/>
                </a:tc>
                <a:tc vMerge="1">
                  <a:txBody>
                    <a:bodyPr/>
                    <a:lstStyle/>
                    <a:p>
                      <a:pPr rtl="1"/>
                      <a:endParaRPr lang="fa-IR"/>
                    </a:p>
                  </a:txBody>
                  <a:tcPr/>
                </a:tc>
                <a:tc vMerge="1">
                  <a:txBody>
                    <a:bodyPr/>
                    <a:lstStyle/>
                    <a:p>
                      <a:pPr rtl="1"/>
                      <a:endParaRPr lang="fa-IR"/>
                    </a:p>
                  </a:txBody>
                  <a:tcPr/>
                </a:tc>
                <a:tc vMerge="1">
                  <a:txBody>
                    <a:bodyPr/>
                    <a:lstStyle/>
                    <a:p>
                      <a:pPr rtl="1"/>
                      <a:endParaRPr lang="fa-IR"/>
                    </a:p>
                  </a:txBody>
                  <a:tcPr/>
                </a:tc>
                <a:tc vMerge="1">
                  <a:txBody>
                    <a:bodyPr/>
                    <a:lstStyle/>
                    <a:p>
                      <a:pPr rtl="1"/>
                      <a:endParaRPr lang="fa-IR"/>
                    </a:p>
                  </a:txBody>
                  <a:tcPr/>
                </a:tc>
                <a:tc vMerge="1">
                  <a:txBody>
                    <a:bodyPr/>
                    <a:lstStyle/>
                    <a:p>
                      <a:pPr rtl="1"/>
                      <a:endParaRPr lang="fa-IR"/>
                    </a:p>
                  </a:txBody>
                  <a:tcPr/>
                </a:tc>
                <a:tc>
                  <a:txBody>
                    <a:bodyPr/>
                    <a:lstStyle>
                      <a:lvl1pPr marR="0" algn="l" rtl="0">
                        <a:lnSpc>
                          <a:spcPct val="100000"/>
                        </a:lnSpc>
                        <a:spcBef>
                          <a:spcPts val="0"/>
                        </a:spcBef>
                        <a:spcAft>
                          <a:spcPts val="0"/>
                        </a:spcAft>
                        <a:buNone/>
                        <a:defRPr sz="1400" b="0" i="0" u="none" strike="noStrike" cap="none">
                          <a:solidFill>
                            <a:schemeClr val="tx1"/>
                          </a:solidFill>
                          <a:latin typeface="Calibri"/>
                          <a:sym typeface="Arial"/>
                        </a:defRPr>
                      </a:lvl1pPr>
                      <a:lvl2pPr marR="0" algn="l" rtl="0">
                        <a:lnSpc>
                          <a:spcPct val="100000"/>
                        </a:lnSpc>
                        <a:spcBef>
                          <a:spcPts val="0"/>
                        </a:spcBef>
                        <a:spcAft>
                          <a:spcPts val="0"/>
                        </a:spcAft>
                        <a:buNone/>
                        <a:defRPr sz="1400" b="0" i="0" u="none" strike="noStrike" cap="none">
                          <a:solidFill>
                            <a:schemeClr val="tx1"/>
                          </a:solidFill>
                          <a:latin typeface="Calibri"/>
                          <a:sym typeface="Arial"/>
                        </a:defRPr>
                      </a:lvl2pPr>
                      <a:lvl3pPr marR="0" algn="l" rtl="0">
                        <a:lnSpc>
                          <a:spcPct val="100000"/>
                        </a:lnSpc>
                        <a:spcBef>
                          <a:spcPts val="0"/>
                        </a:spcBef>
                        <a:spcAft>
                          <a:spcPts val="0"/>
                        </a:spcAft>
                        <a:buNone/>
                        <a:defRPr sz="1400" b="0" i="0" u="none" strike="noStrike" cap="none">
                          <a:solidFill>
                            <a:schemeClr val="tx1"/>
                          </a:solidFill>
                          <a:latin typeface="Calibri"/>
                          <a:sym typeface="Arial"/>
                        </a:defRPr>
                      </a:lvl3pPr>
                      <a:lvl4pPr marR="0" algn="l" rtl="0">
                        <a:lnSpc>
                          <a:spcPct val="100000"/>
                        </a:lnSpc>
                        <a:spcBef>
                          <a:spcPts val="0"/>
                        </a:spcBef>
                        <a:spcAft>
                          <a:spcPts val="0"/>
                        </a:spcAft>
                        <a:buNone/>
                        <a:defRPr sz="1400" b="0" i="0" u="none" strike="noStrike" cap="none">
                          <a:solidFill>
                            <a:schemeClr val="tx1"/>
                          </a:solidFill>
                          <a:latin typeface="Calibri"/>
                          <a:sym typeface="Arial"/>
                        </a:defRPr>
                      </a:lvl4pPr>
                      <a:lvl5pPr marR="0" algn="l" rtl="0">
                        <a:lnSpc>
                          <a:spcPct val="100000"/>
                        </a:lnSpc>
                        <a:spcBef>
                          <a:spcPts val="0"/>
                        </a:spcBef>
                        <a:spcAft>
                          <a:spcPts val="0"/>
                        </a:spcAft>
                        <a:buNone/>
                        <a:defRPr sz="1400" b="0" i="0" u="none" strike="noStrike" cap="none">
                          <a:solidFill>
                            <a:schemeClr val="tx1"/>
                          </a:solidFill>
                          <a:latin typeface="Calibri"/>
                          <a:sym typeface="Arial"/>
                        </a:defRPr>
                      </a:lvl5pPr>
                      <a:lvl6pPr marR="0" algn="l" rtl="0">
                        <a:lnSpc>
                          <a:spcPct val="100000"/>
                        </a:lnSpc>
                        <a:spcBef>
                          <a:spcPts val="0"/>
                        </a:spcBef>
                        <a:spcAft>
                          <a:spcPts val="0"/>
                        </a:spcAft>
                        <a:buNone/>
                        <a:defRPr sz="1400" b="0" i="0" u="none" strike="noStrike" cap="none">
                          <a:solidFill>
                            <a:schemeClr val="tx1"/>
                          </a:solidFill>
                          <a:latin typeface="Calibri"/>
                          <a:sym typeface="Arial"/>
                        </a:defRPr>
                      </a:lvl6pPr>
                      <a:lvl7pPr marR="0" algn="l" rtl="0">
                        <a:lnSpc>
                          <a:spcPct val="100000"/>
                        </a:lnSpc>
                        <a:spcBef>
                          <a:spcPts val="0"/>
                        </a:spcBef>
                        <a:spcAft>
                          <a:spcPts val="0"/>
                        </a:spcAft>
                        <a:buNone/>
                        <a:defRPr sz="1400" b="0" i="0" u="none" strike="noStrike" cap="none">
                          <a:solidFill>
                            <a:schemeClr val="tx1"/>
                          </a:solidFill>
                          <a:latin typeface="Calibri"/>
                          <a:sym typeface="Arial"/>
                        </a:defRPr>
                      </a:lvl7pPr>
                      <a:lvl8pPr marR="0" algn="l" rtl="0">
                        <a:lnSpc>
                          <a:spcPct val="100000"/>
                        </a:lnSpc>
                        <a:spcBef>
                          <a:spcPts val="0"/>
                        </a:spcBef>
                        <a:spcAft>
                          <a:spcPts val="0"/>
                        </a:spcAft>
                        <a:buNone/>
                        <a:defRPr sz="1400" b="0" i="0" u="none" strike="noStrike" cap="none">
                          <a:solidFill>
                            <a:schemeClr val="tx1"/>
                          </a:solidFill>
                          <a:latin typeface="Calibri"/>
                          <a:sym typeface="Arial"/>
                        </a:defRPr>
                      </a:lvl8pPr>
                      <a:lvl9pPr marR="0" algn="l" rtl="0">
                        <a:lnSpc>
                          <a:spcPct val="100000"/>
                        </a:lnSpc>
                        <a:spcBef>
                          <a:spcPts val="0"/>
                        </a:spcBef>
                        <a:spcAft>
                          <a:spcPts val="0"/>
                        </a:spcAft>
                        <a:buNone/>
                        <a:defRPr sz="1400" b="0" i="0" u="none" strike="noStrike" cap="none">
                          <a:solidFill>
                            <a:schemeClr val="tx1"/>
                          </a:solidFill>
                          <a:latin typeface="Calibri"/>
                          <a:sym typeface="Arial"/>
                        </a:defRPr>
                      </a:lvl9pPr>
                    </a:lstStyle>
                    <a:p>
                      <a:pPr algn="ctr" rtl="1" fontAlgn="ctr"/>
                      <a:r>
                        <a:rPr lang="fa-IR" sz="1200" u="none" strike="noStrike">
                          <a:effectLst/>
                          <a:cs typeface="B Zar" pitchFamily="2" charset="-78"/>
                        </a:rPr>
                        <a:t>4047191</a:t>
                      </a:r>
                      <a:endParaRPr lang="fa-IR" sz="1200" b="1" i="0" u="none" strike="noStrike">
                        <a:solidFill>
                          <a:srgbClr val="000000"/>
                        </a:solidFill>
                        <a:effectLst/>
                        <a:latin typeface="Arial"/>
                        <a:cs typeface="B Zar" pitchFamily="2" charset="-78"/>
                      </a:endParaRPr>
                    </a:p>
                  </a:txBody>
                  <a:tcPr marL="4180" marR="4180" marT="4180" marB="0" anchor="ctr">
                    <a:lnL w="12700" cap="flat" cmpd="sng" algn="ctr">
                      <a:solidFill>
                        <a:sysClr val="windowText" lastClr="000000"/>
                      </a:solidFill>
                      <a:prstDash val="solid"/>
                      <a:round/>
                      <a:headEnd type="none" w="med" len="med"/>
                      <a:tailEnd type="none" w="med" len="med"/>
                    </a:lnL>
                    <a:lnR w="12700" cap="flat" cmpd="sng" algn="ctr">
                      <a:solidFill>
                        <a:sysClr val="windowText" lastClr="000000"/>
                      </a:solidFill>
                      <a:prstDash val="solid"/>
                      <a:round/>
                      <a:headEnd type="none" w="med" len="med"/>
                      <a:tailEnd type="none" w="med" len="med"/>
                    </a:lnR>
                    <a:lnT w="12700" cap="flat" cmpd="sng" algn="ctr">
                      <a:solidFill>
                        <a:sysClr val="windowText" lastClr="000000"/>
                      </a:solidFill>
                      <a:prstDash val="solid"/>
                      <a:round/>
                      <a:headEnd type="none" w="med" len="med"/>
                      <a:tailEnd type="none" w="med" len="med"/>
                    </a:lnT>
                    <a:lnB w="12700" cap="flat" cmpd="sng" algn="ctr">
                      <a:solidFill>
                        <a:sysClr val="windowText" lastClr="000000"/>
                      </a:solidFill>
                      <a:prstDash val="solid"/>
                      <a:round/>
                      <a:headEnd type="none" w="med" len="med"/>
                      <a:tailEnd type="none" w="med" len="med"/>
                    </a:lnB>
                    <a:lnTlToBr w="12700" cmpd="sng">
                      <a:noFill/>
                      <a:prstDash val="solid"/>
                    </a:lnTlToBr>
                    <a:lnBlToTr w="12700" cmpd="sng">
                      <a:noFill/>
                      <a:prstDash val="solid"/>
                    </a:lnBlToTr>
                    <a:noFill/>
                  </a:tcPr>
                </a:tc>
                <a:tc>
                  <a:txBody>
                    <a:bodyPr/>
                    <a:lstStyle>
                      <a:lvl1pPr marR="0" algn="l" rtl="0">
                        <a:lnSpc>
                          <a:spcPct val="100000"/>
                        </a:lnSpc>
                        <a:spcBef>
                          <a:spcPts val="0"/>
                        </a:spcBef>
                        <a:spcAft>
                          <a:spcPts val="0"/>
                        </a:spcAft>
                        <a:buNone/>
                        <a:defRPr sz="1400" b="0" i="0" u="none" strike="noStrike" cap="none">
                          <a:solidFill>
                            <a:schemeClr val="tx1"/>
                          </a:solidFill>
                          <a:latin typeface="Calibri"/>
                          <a:sym typeface="Arial"/>
                        </a:defRPr>
                      </a:lvl1pPr>
                      <a:lvl2pPr marR="0" algn="l" rtl="0">
                        <a:lnSpc>
                          <a:spcPct val="100000"/>
                        </a:lnSpc>
                        <a:spcBef>
                          <a:spcPts val="0"/>
                        </a:spcBef>
                        <a:spcAft>
                          <a:spcPts val="0"/>
                        </a:spcAft>
                        <a:buNone/>
                        <a:defRPr sz="1400" b="0" i="0" u="none" strike="noStrike" cap="none">
                          <a:solidFill>
                            <a:schemeClr val="tx1"/>
                          </a:solidFill>
                          <a:latin typeface="Calibri"/>
                          <a:sym typeface="Arial"/>
                        </a:defRPr>
                      </a:lvl2pPr>
                      <a:lvl3pPr marR="0" algn="l" rtl="0">
                        <a:lnSpc>
                          <a:spcPct val="100000"/>
                        </a:lnSpc>
                        <a:spcBef>
                          <a:spcPts val="0"/>
                        </a:spcBef>
                        <a:spcAft>
                          <a:spcPts val="0"/>
                        </a:spcAft>
                        <a:buNone/>
                        <a:defRPr sz="1400" b="0" i="0" u="none" strike="noStrike" cap="none">
                          <a:solidFill>
                            <a:schemeClr val="tx1"/>
                          </a:solidFill>
                          <a:latin typeface="Calibri"/>
                          <a:sym typeface="Arial"/>
                        </a:defRPr>
                      </a:lvl3pPr>
                      <a:lvl4pPr marR="0" algn="l" rtl="0">
                        <a:lnSpc>
                          <a:spcPct val="100000"/>
                        </a:lnSpc>
                        <a:spcBef>
                          <a:spcPts val="0"/>
                        </a:spcBef>
                        <a:spcAft>
                          <a:spcPts val="0"/>
                        </a:spcAft>
                        <a:buNone/>
                        <a:defRPr sz="1400" b="0" i="0" u="none" strike="noStrike" cap="none">
                          <a:solidFill>
                            <a:schemeClr val="tx1"/>
                          </a:solidFill>
                          <a:latin typeface="Calibri"/>
                          <a:sym typeface="Arial"/>
                        </a:defRPr>
                      </a:lvl4pPr>
                      <a:lvl5pPr marR="0" algn="l" rtl="0">
                        <a:lnSpc>
                          <a:spcPct val="100000"/>
                        </a:lnSpc>
                        <a:spcBef>
                          <a:spcPts val="0"/>
                        </a:spcBef>
                        <a:spcAft>
                          <a:spcPts val="0"/>
                        </a:spcAft>
                        <a:buNone/>
                        <a:defRPr sz="1400" b="0" i="0" u="none" strike="noStrike" cap="none">
                          <a:solidFill>
                            <a:schemeClr val="tx1"/>
                          </a:solidFill>
                          <a:latin typeface="Calibri"/>
                          <a:sym typeface="Arial"/>
                        </a:defRPr>
                      </a:lvl5pPr>
                      <a:lvl6pPr marR="0" algn="l" rtl="0">
                        <a:lnSpc>
                          <a:spcPct val="100000"/>
                        </a:lnSpc>
                        <a:spcBef>
                          <a:spcPts val="0"/>
                        </a:spcBef>
                        <a:spcAft>
                          <a:spcPts val="0"/>
                        </a:spcAft>
                        <a:buNone/>
                        <a:defRPr sz="1400" b="0" i="0" u="none" strike="noStrike" cap="none">
                          <a:solidFill>
                            <a:schemeClr val="tx1"/>
                          </a:solidFill>
                          <a:latin typeface="Calibri"/>
                          <a:sym typeface="Arial"/>
                        </a:defRPr>
                      </a:lvl6pPr>
                      <a:lvl7pPr marR="0" algn="l" rtl="0">
                        <a:lnSpc>
                          <a:spcPct val="100000"/>
                        </a:lnSpc>
                        <a:spcBef>
                          <a:spcPts val="0"/>
                        </a:spcBef>
                        <a:spcAft>
                          <a:spcPts val="0"/>
                        </a:spcAft>
                        <a:buNone/>
                        <a:defRPr sz="1400" b="0" i="0" u="none" strike="noStrike" cap="none">
                          <a:solidFill>
                            <a:schemeClr val="tx1"/>
                          </a:solidFill>
                          <a:latin typeface="Calibri"/>
                          <a:sym typeface="Arial"/>
                        </a:defRPr>
                      </a:lvl7pPr>
                      <a:lvl8pPr marR="0" algn="l" rtl="0">
                        <a:lnSpc>
                          <a:spcPct val="100000"/>
                        </a:lnSpc>
                        <a:spcBef>
                          <a:spcPts val="0"/>
                        </a:spcBef>
                        <a:spcAft>
                          <a:spcPts val="0"/>
                        </a:spcAft>
                        <a:buNone/>
                        <a:defRPr sz="1400" b="0" i="0" u="none" strike="noStrike" cap="none">
                          <a:solidFill>
                            <a:schemeClr val="tx1"/>
                          </a:solidFill>
                          <a:latin typeface="Calibri"/>
                          <a:sym typeface="Arial"/>
                        </a:defRPr>
                      </a:lvl8pPr>
                      <a:lvl9pPr marR="0" algn="l" rtl="0">
                        <a:lnSpc>
                          <a:spcPct val="100000"/>
                        </a:lnSpc>
                        <a:spcBef>
                          <a:spcPts val="0"/>
                        </a:spcBef>
                        <a:spcAft>
                          <a:spcPts val="0"/>
                        </a:spcAft>
                        <a:buNone/>
                        <a:defRPr sz="1400" b="0" i="0" u="none" strike="noStrike" cap="none">
                          <a:solidFill>
                            <a:schemeClr val="tx1"/>
                          </a:solidFill>
                          <a:latin typeface="Calibri"/>
                          <a:sym typeface="Arial"/>
                        </a:defRPr>
                      </a:lvl9pPr>
                    </a:lstStyle>
                    <a:p>
                      <a:pPr algn="ctr" rtl="1" fontAlgn="ctr"/>
                      <a:r>
                        <a:rPr lang="fa-IR" sz="1200" u="none" strike="noStrike" dirty="0">
                          <a:effectLst/>
                          <a:cs typeface="B Zar" pitchFamily="2" charset="-78"/>
                        </a:rPr>
                        <a:t>761146</a:t>
                      </a:r>
                      <a:endParaRPr lang="fa-IR" sz="1200" b="1" i="0" u="none" strike="noStrike" dirty="0">
                        <a:solidFill>
                          <a:srgbClr val="000000"/>
                        </a:solidFill>
                        <a:effectLst/>
                        <a:latin typeface="Arial"/>
                        <a:cs typeface="B Zar" pitchFamily="2" charset="-78"/>
                      </a:endParaRPr>
                    </a:p>
                  </a:txBody>
                  <a:tcPr marL="4180" marR="4180" marT="4180" marB="0" anchor="ctr">
                    <a:lnL w="12700" cap="flat" cmpd="sng" algn="ctr">
                      <a:solidFill>
                        <a:sysClr val="windowText" lastClr="000000"/>
                      </a:solidFill>
                      <a:prstDash val="solid"/>
                      <a:round/>
                      <a:headEnd type="none" w="med" len="med"/>
                      <a:tailEnd type="none" w="med" len="med"/>
                    </a:lnL>
                    <a:lnR w="12700" cap="flat" cmpd="sng" algn="ctr">
                      <a:solidFill>
                        <a:sysClr val="windowText" lastClr="000000"/>
                      </a:solidFill>
                      <a:prstDash val="solid"/>
                      <a:round/>
                      <a:headEnd type="none" w="med" len="med"/>
                      <a:tailEnd type="none" w="med" len="med"/>
                    </a:lnR>
                    <a:lnT w="12700" cap="flat" cmpd="sng" algn="ctr">
                      <a:solidFill>
                        <a:sysClr val="windowText" lastClr="000000"/>
                      </a:solidFill>
                      <a:prstDash val="solid"/>
                      <a:round/>
                      <a:headEnd type="none" w="med" len="med"/>
                      <a:tailEnd type="none" w="med" len="med"/>
                    </a:lnT>
                    <a:lnB w="12700" cap="flat" cmpd="sng" algn="ctr">
                      <a:solidFill>
                        <a:sysClr val="windowText" lastClr="000000"/>
                      </a:solidFill>
                      <a:prstDash val="solid"/>
                      <a:round/>
                      <a:headEnd type="none" w="med" len="med"/>
                      <a:tailEnd type="none" w="med" len="med"/>
                    </a:lnB>
                    <a:lnTlToBr w="12700" cmpd="sng">
                      <a:noFill/>
                      <a:prstDash val="solid"/>
                    </a:lnTlToBr>
                    <a:lnBlToTr w="12700" cmpd="sng">
                      <a:noFill/>
                      <a:prstDash val="solid"/>
                    </a:lnBlToTr>
                    <a:noFill/>
                  </a:tcPr>
                </a:tc>
                <a:tc vMerge="1">
                  <a:txBody>
                    <a:bodyPr/>
                    <a:lstStyle/>
                    <a:p>
                      <a:pPr rtl="1"/>
                      <a:endParaRPr lang="fa-IR"/>
                    </a:p>
                  </a:txBody>
                  <a:tcPr/>
                </a:tc>
                <a:tc vMerge="1">
                  <a:txBody>
                    <a:bodyPr/>
                    <a:lstStyle/>
                    <a:p>
                      <a:pPr rtl="1"/>
                      <a:endParaRPr lang="fa-IR"/>
                    </a:p>
                  </a:txBody>
                  <a:tcPr/>
                </a:tc>
              </a:tr>
              <a:tr h="173976">
                <a:tc rowSpan="4">
                  <a:txBody>
                    <a:bodyPr/>
                    <a:lstStyle>
                      <a:lvl1pPr marR="0" algn="l" rtl="0">
                        <a:lnSpc>
                          <a:spcPct val="100000"/>
                        </a:lnSpc>
                        <a:spcBef>
                          <a:spcPts val="0"/>
                        </a:spcBef>
                        <a:spcAft>
                          <a:spcPts val="0"/>
                        </a:spcAft>
                        <a:buNone/>
                        <a:defRPr sz="1400" b="0" i="0" u="none" strike="noStrike" cap="none">
                          <a:solidFill>
                            <a:schemeClr val="tx1"/>
                          </a:solidFill>
                          <a:latin typeface="Calibri"/>
                          <a:sym typeface="Arial"/>
                        </a:defRPr>
                      </a:lvl1pPr>
                      <a:lvl2pPr marR="0" algn="l" rtl="0">
                        <a:lnSpc>
                          <a:spcPct val="100000"/>
                        </a:lnSpc>
                        <a:spcBef>
                          <a:spcPts val="0"/>
                        </a:spcBef>
                        <a:spcAft>
                          <a:spcPts val="0"/>
                        </a:spcAft>
                        <a:buNone/>
                        <a:defRPr sz="1400" b="0" i="0" u="none" strike="noStrike" cap="none">
                          <a:solidFill>
                            <a:schemeClr val="tx1"/>
                          </a:solidFill>
                          <a:latin typeface="Calibri"/>
                          <a:sym typeface="Arial"/>
                        </a:defRPr>
                      </a:lvl2pPr>
                      <a:lvl3pPr marR="0" algn="l" rtl="0">
                        <a:lnSpc>
                          <a:spcPct val="100000"/>
                        </a:lnSpc>
                        <a:spcBef>
                          <a:spcPts val="0"/>
                        </a:spcBef>
                        <a:spcAft>
                          <a:spcPts val="0"/>
                        </a:spcAft>
                        <a:buNone/>
                        <a:defRPr sz="1400" b="0" i="0" u="none" strike="noStrike" cap="none">
                          <a:solidFill>
                            <a:schemeClr val="tx1"/>
                          </a:solidFill>
                          <a:latin typeface="Calibri"/>
                          <a:sym typeface="Arial"/>
                        </a:defRPr>
                      </a:lvl3pPr>
                      <a:lvl4pPr marR="0" algn="l" rtl="0">
                        <a:lnSpc>
                          <a:spcPct val="100000"/>
                        </a:lnSpc>
                        <a:spcBef>
                          <a:spcPts val="0"/>
                        </a:spcBef>
                        <a:spcAft>
                          <a:spcPts val="0"/>
                        </a:spcAft>
                        <a:buNone/>
                        <a:defRPr sz="1400" b="0" i="0" u="none" strike="noStrike" cap="none">
                          <a:solidFill>
                            <a:schemeClr val="tx1"/>
                          </a:solidFill>
                          <a:latin typeface="Calibri"/>
                          <a:sym typeface="Arial"/>
                        </a:defRPr>
                      </a:lvl4pPr>
                      <a:lvl5pPr marR="0" algn="l" rtl="0">
                        <a:lnSpc>
                          <a:spcPct val="100000"/>
                        </a:lnSpc>
                        <a:spcBef>
                          <a:spcPts val="0"/>
                        </a:spcBef>
                        <a:spcAft>
                          <a:spcPts val="0"/>
                        </a:spcAft>
                        <a:buNone/>
                        <a:defRPr sz="1400" b="0" i="0" u="none" strike="noStrike" cap="none">
                          <a:solidFill>
                            <a:schemeClr val="tx1"/>
                          </a:solidFill>
                          <a:latin typeface="Calibri"/>
                          <a:sym typeface="Arial"/>
                        </a:defRPr>
                      </a:lvl5pPr>
                      <a:lvl6pPr marR="0" algn="l" rtl="0">
                        <a:lnSpc>
                          <a:spcPct val="100000"/>
                        </a:lnSpc>
                        <a:spcBef>
                          <a:spcPts val="0"/>
                        </a:spcBef>
                        <a:spcAft>
                          <a:spcPts val="0"/>
                        </a:spcAft>
                        <a:buNone/>
                        <a:defRPr sz="1400" b="0" i="0" u="none" strike="noStrike" cap="none">
                          <a:solidFill>
                            <a:schemeClr val="tx1"/>
                          </a:solidFill>
                          <a:latin typeface="Calibri"/>
                          <a:sym typeface="Arial"/>
                        </a:defRPr>
                      </a:lvl6pPr>
                      <a:lvl7pPr marR="0" algn="l" rtl="0">
                        <a:lnSpc>
                          <a:spcPct val="100000"/>
                        </a:lnSpc>
                        <a:spcBef>
                          <a:spcPts val="0"/>
                        </a:spcBef>
                        <a:spcAft>
                          <a:spcPts val="0"/>
                        </a:spcAft>
                        <a:buNone/>
                        <a:defRPr sz="1400" b="0" i="0" u="none" strike="noStrike" cap="none">
                          <a:solidFill>
                            <a:schemeClr val="tx1"/>
                          </a:solidFill>
                          <a:latin typeface="Calibri"/>
                          <a:sym typeface="Arial"/>
                        </a:defRPr>
                      </a:lvl7pPr>
                      <a:lvl8pPr marR="0" algn="l" rtl="0">
                        <a:lnSpc>
                          <a:spcPct val="100000"/>
                        </a:lnSpc>
                        <a:spcBef>
                          <a:spcPts val="0"/>
                        </a:spcBef>
                        <a:spcAft>
                          <a:spcPts val="0"/>
                        </a:spcAft>
                        <a:buNone/>
                        <a:defRPr sz="1400" b="0" i="0" u="none" strike="noStrike" cap="none">
                          <a:solidFill>
                            <a:schemeClr val="tx1"/>
                          </a:solidFill>
                          <a:latin typeface="Calibri"/>
                          <a:sym typeface="Arial"/>
                        </a:defRPr>
                      </a:lvl8pPr>
                      <a:lvl9pPr marR="0" algn="l" rtl="0">
                        <a:lnSpc>
                          <a:spcPct val="100000"/>
                        </a:lnSpc>
                        <a:spcBef>
                          <a:spcPts val="0"/>
                        </a:spcBef>
                        <a:spcAft>
                          <a:spcPts val="0"/>
                        </a:spcAft>
                        <a:buNone/>
                        <a:defRPr sz="1400" b="0" i="0" u="none" strike="noStrike" cap="none">
                          <a:solidFill>
                            <a:schemeClr val="tx1"/>
                          </a:solidFill>
                          <a:latin typeface="Calibri"/>
                          <a:sym typeface="Arial"/>
                        </a:defRPr>
                      </a:lvl9pPr>
                    </a:lstStyle>
                    <a:p>
                      <a:pPr algn="ctr" rtl="1" fontAlgn="ctr"/>
                      <a:r>
                        <a:rPr lang="fa-IR" sz="1200" u="none" strike="noStrike" dirty="0" smtClean="0">
                          <a:effectLst/>
                          <a:cs typeface="B Zar" pitchFamily="2" charset="-78"/>
                        </a:rPr>
                        <a:t>2</a:t>
                      </a:r>
                      <a:endParaRPr lang="fa-IR" sz="1200" b="1" i="0" u="none" strike="noStrike" dirty="0">
                        <a:solidFill>
                          <a:srgbClr val="000000"/>
                        </a:solidFill>
                        <a:effectLst/>
                        <a:latin typeface="Nazanin"/>
                        <a:cs typeface="B Zar" pitchFamily="2" charset="-78"/>
                      </a:endParaRPr>
                    </a:p>
                  </a:txBody>
                  <a:tcPr marL="4180" marR="4180" marT="4180" marB="0" anchor="ctr">
                    <a:lnL w="12700" cap="flat" cmpd="sng" algn="ctr">
                      <a:solidFill>
                        <a:sysClr val="windowText" lastClr="000000"/>
                      </a:solidFill>
                      <a:prstDash val="solid"/>
                      <a:round/>
                      <a:headEnd type="none" w="med" len="med"/>
                      <a:tailEnd type="none" w="med" len="med"/>
                    </a:lnL>
                    <a:lnR w="12700" cap="flat" cmpd="sng" algn="ctr">
                      <a:solidFill>
                        <a:sysClr val="windowText" lastClr="000000"/>
                      </a:solidFill>
                      <a:prstDash val="solid"/>
                      <a:round/>
                      <a:headEnd type="none" w="med" len="med"/>
                      <a:tailEnd type="none" w="med" len="med"/>
                    </a:lnR>
                    <a:lnT w="12700" cap="flat" cmpd="sng" algn="ctr">
                      <a:solidFill>
                        <a:sysClr val="windowText" lastClr="000000"/>
                      </a:solidFill>
                      <a:prstDash val="solid"/>
                      <a:round/>
                      <a:headEnd type="none" w="med" len="med"/>
                      <a:tailEnd type="none" w="med" len="med"/>
                    </a:lnT>
                    <a:lnB w="12700" cap="flat" cmpd="sng" algn="ctr">
                      <a:solidFill>
                        <a:sysClr val="windowText" lastClr="000000"/>
                      </a:solidFill>
                      <a:prstDash val="solid"/>
                      <a:round/>
                      <a:headEnd type="none" w="med" len="med"/>
                      <a:tailEnd type="none" w="med" len="med"/>
                    </a:lnB>
                    <a:lnTlToBr w="12700" cmpd="sng">
                      <a:noFill/>
                      <a:prstDash val="solid"/>
                    </a:lnTlToBr>
                    <a:lnBlToTr w="12700" cmpd="sng">
                      <a:noFill/>
                      <a:prstDash val="solid"/>
                    </a:lnBlToTr>
                    <a:noFill/>
                  </a:tcPr>
                </a:tc>
                <a:tc rowSpan="4">
                  <a:txBody>
                    <a:bodyPr/>
                    <a:lstStyle>
                      <a:lvl1pPr marR="0" algn="l" rtl="0">
                        <a:lnSpc>
                          <a:spcPct val="100000"/>
                        </a:lnSpc>
                        <a:spcBef>
                          <a:spcPts val="0"/>
                        </a:spcBef>
                        <a:spcAft>
                          <a:spcPts val="0"/>
                        </a:spcAft>
                        <a:buNone/>
                        <a:defRPr sz="1400" b="0" i="0" u="none" strike="noStrike" cap="none">
                          <a:solidFill>
                            <a:schemeClr val="tx1"/>
                          </a:solidFill>
                          <a:latin typeface="Calibri"/>
                          <a:sym typeface="Arial"/>
                        </a:defRPr>
                      </a:lvl1pPr>
                      <a:lvl2pPr marR="0" algn="l" rtl="0">
                        <a:lnSpc>
                          <a:spcPct val="100000"/>
                        </a:lnSpc>
                        <a:spcBef>
                          <a:spcPts val="0"/>
                        </a:spcBef>
                        <a:spcAft>
                          <a:spcPts val="0"/>
                        </a:spcAft>
                        <a:buNone/>
                        <a:defRPr sz="1400" b="0" i="0" u="none" strike="noStrike" cap="none">
                          <a:solidFill>
                            <a:schemeClr val="tx1"/>
                          </a:solidFill>
                          <a:latin typeface="Calibri"/>
                          <a:sym typeface="Arial"/>
                        </a:defRPr>
                      </a:lvl2pPr>
                      <a:lvl3pPr marR="0" algn="l" rtl="0">
                        <a:lnSpc>
                          <a:spcPct val="100000"/>
                        </a:lnSpc>
                        <a:spcBef>
                          <a:spcPts val="0"/>
                        </a:spcBef>
                        <a:spcAft>
                          <a:spcPts val="0"/>
                        </a:spcAft>
                        <a:buNone/>
                        <a:defRPr sz="1400" b="0" i="0" u="none" strike="noStrike" cap="none">
                          <a:solidFill>
                            <a:schemeClr val="tx1"/>
                          </a:solidFill>
                          <a:latin typeface="Calibri"/>
                          <a:sym typeface="Arial"/>
                        </a:defRPr>
                      </a:lvl3pPr>
                      <a:lvl4pPr marR="0" algn="l" rtl="0">
                        <a:lnSpc>
                          <a:spcPct val="100000"/>
                        </a:lnSpc>
                        <a:spcBef>
                          <a:spcPts val="0"/>
                        </a:spcBef>
                        <a:spcAft>
                          <a:spcPts val="0"/>
                        </a:spcAft>
                        <a:buNone/>
                        <a:defRPr sz="1400" b="0" i="0" u="none" strike="noStrike" cap="none">
                          <a:solidFill>
                            <a:schemeClr val="tx1"/>
                          </a:solidFill>
                          <a:latin typeface="Calibri"/>
                          <a:sym typeface="Arial"/>
                        </a:defRPr>
                      </a:lvl4pPr>
                      <a:lvl5pPr marR="0" algn="l" rtl="0">
                        <a:lnSpc>
                          <a:spcPct val="100000"/>
                        </a:lnSpc>
                        <a:spcBef>
                          <a:spcPts val="0"/>
                        </a:spcBef>
                        <a:spcAft>
                          <a:spcPts val="0"/>
                        </a:spcAft>
                        <a:buNone/>
                        <a:defRPr sz="1400" b="0" i="0" u="none" strike="noStrike" cap="none">
                          <a:solidFill>
                            <a:schemeClr val="tx1"/>
                          </a:solidFill>
                          <a:latin typeface="Calibri"/>
                          <a:sym typeface="Arial"/>
                        </a:defRPr>
                      </a:lvl5pPr>
                      <a:lvl6pPr marR="0" algn="l" rtl="0">
                        <a:lnSpc>
                          <a:spcPct val="100000"/>
                        </a:lnSpc>
                        <a:spcBef>
                          <a:spcPts val="0"/>
                        </a:spcBef>
                        <a:spcAft>
                          <a:spcPts val="0"/>
                        </a:spcAft>
                        <a:buNone/>
                        <a:defRPr sz="1400" b="0" i="0" u="none" strike="noStrike" cap="none">
                          <a:solidFill>
                            <a:schemeClr val="tx1"/>
                          </a:solidFill>
                          <a:latin typeface="Calibri"/>
                          <a:sym typeface="Arial"/>
                        </a:defRPr>
                      </a:lvl6pPr>
                      <a:lvl7pPr marR="0" algn="l" rtl="0">
                        <a:lnSpc>
                          <a:spcPct val="100000"/>
                        </a:lnSpc>
                        <a:spcBef>
                          <a:spcPts val="0"/>
                        </a:spcBef>
                        <a:spcAft>
                          <a:spcPts val="0"/>
                        </a:spcAft>
                        <a:buNone/>
                        <a:defRPr sz="1400" b="0" i="0" u="none" strike="noStrike" cap="none">
                          <a:solidFill>
                            <a:schemeClr val="tx1"/>
                          </a:solidFill>
                          <a:latin typeface="Calibri"/>
                          <a:sym typeface="Arial"/>
                        </a:defRPr>
                      </a:lvl7pPr>
                      <a:lvl8pPr marR="0" algn="l" rtl="0">
                        <a:lnSpc>
                          <a:spcPct val="100000"/>
                        </a:lnSpc>
                        <a:spcBef>
                          <a:spcPts val="0"/>
                        </a:spcBef>
                        <a:spcAft>
                          <a:spcPts val="0"/>
                        </a:spcAft>
                        <a:buNone/>
                        <a:defRPr sz="1400" b="0" i="0" u="none" strike="noStrike" cap="none">
                          <a:solidFill>
                            <a:schemeClr val="tx1"/>
                          </a:solidFill>
                          <a:latin typeface="Calibri"/>
                          <a:sym typeface="Arial"/>
                        </a:defRPr>
                      </a:lvl8pPr>
                      <a:lvl9pPr marR="0" algn="l" rtl="0">
                        <a:lnSpc>
                          <a:spcPct val="100000"/>
                        </a:lnSpc>
                        <a:spcBef>
                          <a:spcPts val="0"/>
                        </a:spcBef>
                        <a:spcAft>
                          <a:spcPts val="0"/>
                        </a:spcAft>
                        <a:buNone/>
                        <a:defRPr sz="1400" b="0" i="0" u="none" strike="noStrike" cap="none">
                          <a:solidFill>
                            <a:schemeClr val="tx1"/>
                          </a:solidFill>
                          <a:latin typeface="Calibri"/>
                          <a:sym typeface="Arial"/>
                        </a:defRPr>
                      </a:lvl9pPr>
                    </a:lstStyle>
                    <a:p>
                      <a:pPr algn="ctr" rtl="1" fontAlgn="ctr"/>
                      <a:r>
                        <a:rPr lang="fa-IR" sz="1200" u="none" strike="noStrike" dirty="0">
                          <a:effectLst/>
                          <a:cs typeface="B Zar" pitchFamily="2" charset="-78"/>
                        </a:rPr>
                        <a:t>اراضي قره بلاغ</a:t>
                      </a:r>
                      <a:endParaRPr lang="fa-IR" sz="1200" b="1" i="0" u="none" strike="noStrike" dirty="0">
                        <a:solidFill>
                          <a:srgbClr val="000000"/>
                        </a:solidFill>
                        <a:effectLst/>
                        <a:latin typeface="Nazanin"/>
                        <a:cs typeface="B Zar" pitchFamily="2" charset="-78"/>
                      </a:endParaRPr>
                    </a:p>
                  </a:txBody>
                  <a:tcPr marL="4180" marR="4180" marT="4180" marB="0" anchor="ctr">
                    <a:lnL w="12700" cap="flat" cmpd="sng" algn="ctr">
                      <a:solidFill>
                        <a:sysClr val="windowText" lastClr="000000"/>
                      </a:solidFill>
                      <a:prstDash val="solid"/>
                      <a:round/>
                      <a:headEnd type="none" w="med" len="med"/>
                      <a:tailEnd type="none" w="med" len="med"/>
                    </a:lnL>
                    <a:lnR w="12700" cap="flat" cmpd="sng" algn="ctr">
                      <a:solidFill>
                        <a:sysClr val="windowText" lastClr="000000"/>
                      </a:solidFill>
                      <a:prstDash val="solid"/>
                      <a:round/>
                      <a:headEnd type="none" w="med" len="med"/>
                      <a:tailEnd type="none" w="med" len="med"/>
                    </a:lnR>
                    <a:lnT w="12700" cap="flat" cmpd="sng" algn="ctr">
                      <a:solidFill>
                        <a:sysClr val="windowText" lastClr="000000"/>
                      </a:solidFill>
                      <a:prstDash val="solid"/>
                      <a:round/>
                      <a:headEnd type="none" w="med" len="med"/>
                      <a:tailEnd type="none" w="med" len="med"/>
                    </a:lnT>
                    <a:lnB w="12700" cap="flat" cmpd="sng" algn="ctr">
                      <a:solidFill>
                        <a:sysClr val="windowText" lastClr="000000"/>
                      </a:solidFill>
                      <a:prstDash val="solid"/>
                      <a:round/>
                      <a:headEnd type="none" w="med" len="med"/>
                      <a:tailEnd type="none" w="med" len="med"/>
                    </a:lnB>
                    <a:lnTlToBr w="12700" cmpd="sng">
                      <a:noFill/>
                      <a:prstDash val="solid"/>
                    </a:lnTlToBr>
                    <a:lnBlToTr w="12700" cmpd="sng">
                      <a:noFill/>
                      <a:prstDash val="solid"/>
                    </a:lnBlToTr>
                    <a:noFill/>
                  </a:tcPr>
                </a:tc>
                <a:tc rowSpan="4">
                  <a:txBody>
                    <a:bodyPr/>
                    <a:lstStyle>
                      <a:lvl1pPr marR="0" algn="l" rtl="0">
                        <a:lnSpc>
                          <a:spcPct val="100000"/>
                        </a:lnSpc>
                        <a:spcBef>
                          <a:spcPts val="0"/>
                        </a:spcBef>
                        <a:spcAft>
                          <a:spcPts val="0"/>
                        </a:spcAft>
                        <a:buNone/>
                        <a:defRPr sz="1400" b="0" i="0" u="none" strike="noStrike" cap="none">
                          <a:solidFill>
                            <a:schemeClr val="tx1"/>
                          </a:solidFill>
                          <a:latin typeface="Calibri"/>
                          <a:sym typeface="Arial"/>
                        </a:defRPr>
                      </a:lvl1pPr>
                      <a:lvl2pPr marR="0" algn="l" rtl="0">
                        <a:lnSpc>
                          <a:spcPct val="100000"/>
                        </a:lnSpc>
                        <a:spcBef>
                          <a:spcPts val="0"/>
                        </a:spcBef>
                        <a:spcAft>
                          <a:spcPts val="0"/>
                        </a:spcAft>
                        <a:buNone/>
                        <a:defRPr sz="1400" b="0" i="0" u="none" strike="noStrike" cap="none">
                          <a:solidFill>
                            <a:schemeClr val="tx1"/>
                          </a:solidFill>
                          <a:latin typeface="Calibri"/>
                          <a:sym typeface="Arial"/>
                        </a:defRPr>
                      </a:lvl2pPr>
                      <a:lvl3pPr marR="0" algn="l" rtl="0">
                        <a:lnSpc>
                          <a:spcPct val="100000"/>
                        </a:lnSpc>
                        <a:spcBef>
                          <a:spcPts val="0"/>
                        </a:spcBef>
                        <a:spcAft>
                          <a:spcPts val="0"/>
                        </a:spcAft>
                        <a:buNone/>
                        <a:defRPr sz="1400" b="0" i="0" u="none" strike="noStrike" cap="none">
                          <a:solidFill>
                            <a:schemeClr val="tx1"/>
                          </a:solidFill>
                          <a:latin typeface="Calibri"/>
                          <a:sym typeface="Arial"/>
                        </a:defRPr>
                      </a:lvl3pPr>
                      <a:lvl4pPr marR="0" algn="l" rtl="0">
                        <a:lnSpc>
                          <a:spcPct val="100000"/>
                        </a:lnSpc>
                        <a:spcBef>
                          <a:spcPts val="0"/>
                        </a:spcBef>
                        <a:spcAft>
                          <a:spcPts val="0"/>
                        </a:spcAft>
                        <a:buNone/>
                        <a:defRPr sz="1400" b="0" i="0" u="none" strike="noStrike" cap="none">
                          <a:solidFill>
                            <a:schemeClr val="tx1"/>
                          </a:solidFill>
                          <a:latin typeface="Calibri"/>
                          <a:sym typeface="Arial"/>
                        </a:defRPr>
                      </a:lvl4pPr>
                      <a:lvl5pPr marR="0" algn="l" rtl="0">
                        <a:lnSpc>
                          <a:spcPct val="100000"/>
                        </a:lnSpc>
                        <a:spcBef>
                          <a:spcPts val="0"/>
                        </a:spcBef>
                        <a:spcAft>
                          <a:spcPts val="0"/>
                        </a:spcAft>
                        <a:buNone/>
                        <a:defRPr sz="1400" b="0" i="0" u="none" strike="noStrike" cap="none">
                          <a:solidFill>
                            <a:schemeClr val="tx1"/>
                          </a:solidFill>
                          <a:latin typeface="Calibri"/>
                          <a:sym typeface="Arial"/>
                        </a:defRPr>
                      </a:lvl5pPr>
                      <a:lvl6pPr marR="0" algn="l" rtl="0">
                        <a:lnSpc>
                          <a:spcPct val="100000"/>
                        </a:lnSpc>
                        <a:spcBef>
                          <a:spcPts val="0"/>
                        </a:spcBef>
                        <a:spcAft>
                          <a:spcPts val="0"/>
                        </a:spcAft>
                        <a:buNone/>
                        <a:defRPr sz="1400" b="0" i="0" u="none" strike="noStrike" cap="none">
                          <a:solidFill>
                            <a:schemeClr val="tx1"/>
                          </a:solidFill>
                          <a:latin typeface="Calibri"/>
                          <a:sym typeface="Arial"/>
                        </a:defRPr>
                      </a:lvl6pPr>
                      <a:lvl7pPr marR="0" algn="l" rtl="0">
                        <a:lnSpc>
                          <a:spcPct val="100000"/>
                        </a:lnSpc>
                        <a:spcBef>
                          <a:spcPts val="0"/>
                        </a:spcBef>
                        <a:spcAft>
                          <a:spcPts val="0"/>
                        </a:spcAft>
                        <a:buNone/>
                        <a:defRPr sz="1400" b="0" i="0" u="none" strike="noStrike" cap="none">
                          <a:solidFill>
                            <a:schemeClr val="tx1"/>
                          </a:solidFill>
                          <a:latin typeface="Calibri"/>
                          <a:sym typeface="Arial"/>
                        </a:defRPr>
                      </a:lvl7pPr>
                      <a:lvl8pPr marR="0" algn="l" rtl="0">
                        <a:lnSpc>
                          <a:spcPct val="100000"/>
                        </a:lnSpc>
                        <a:spcBef>
                          <a:spcPts val="0"/>
                        </a:spcBef>
                        <a:spcAft>
                          <a:spcPts val="0"/>
                        </a:spcAft>
                        <a:buNone/>
                        <a:defRPr sz="1400" b="0" i="0" u="none" strike="noStrike" cap="none">
                          <a:solidFill>
                            <a:schemeClr val="tx1"/>
                          </a:solidFill>
                          <a:latin typeface="Calibri"/>
                          <a:sym typeface="Arial"/>
                        </a:defRPr>
                      </a:lvl8pPr>
                      <a:lvl9pPr marR="0" algn="l" rtl="0">
                        <a:lnSpc>
                          <a:spcPct val="100000"/>
                        </a:lnSpc>
                        <a:spcBef>
                          <a:spcPts val="0"/>
                        </a:spcBef>
                        <a:spcAft>
                          <a:spcPts val="0"/>
                        </a:spcAft>
                        <a:buNone/>
                        <a:defRPr sz="1400" b="0" i="0" u="none" strike="noStrike" cap="none">
                          <a:solidFill>
                            <a:schemeClr val="tx1"/>
                          </a:solidFill>
                          <a:latin typeface="Calibri"/>
                          <a:sym typeface="Arial"/>
                        </a:defRPr>
                      </a:lvl9pPr>
                    </a:lstStyle>
                    <a:p>
                      <a:pPr algn="ctr" rtl="1" fontAlgn="ctr"/>
                      <a:r>
                        <a:rPr lang="fa-IR" sz="1200" u="none" strike="noStrike">
                          <a:effectLst/>
                          <a:cs typeface="B Zar" pitchFamily="2" charset="-78"/>
                        </a:rPr>
                        <a:t>ابهر</a:t>
                      </a:r>
                      <a:endParaRPr lang="fa-IR" sz="1200" b="1" i="0" u="none" strike="noStrike">
                        <a:solidFill>
                          <a:srgbClr val="000000"/>
                        </a:solidFill>
                        <a:effectLst/>
                        <a:latin typeface="Nazanin"/>
                        <a:cs typeface="B Zar" pitchFamily="2" charset="-78"/>
                      </a:endParaRPr>
                    </a:p>
                  </a:txBody>
                  <a:tcPr marL="4180" marR="4180" marT="4180" marB="0" anchor="ctr">
                    <a:lnL w="12700" cap="flat" cmpd="sng" algn="ctr">
                      <a:solidFill>
                        <a:sysClr val="windowText" lastClr="000000"/>
                      </a:solidFill>
                      <a:prstDash val="solid"/>
                      <a:round/>
                      <a:headEnd type="none" w="med" len="med"/>
                      <a:tailEnd type="none" w="med" len="med"/>
                    </a:lnL>
                    <a:lnR w="12700" cap="flat" cmpd="sng" algn="ctr">
                      <a:solidFill>
                        <a:sysClr val="windowText" lastClr="000000"/>
                      </a:solidFill>
                      <a:prstDash val="solid"/>
                      <a:round/>
                      <a:headEnd type="none" w="med" len="med"/>
                      <a:tailEnd type="none" w="med" len="med"/>
                    </a:lnR>
                    <a:lnT w="12700" cap="flat" cmpd="sng" algn="ctr">
                      <a:solidFill>
                        <a:sysClr val="windowText" lastClr="000000"/>
                      </a:solidFill>
                      <a:prstDash val="solid"/>
                      <a:round/>
                      <a:headEnd type="none" w="med" len="med"/>
                      <a:tailEnd type="none" w="med" len="med"/>
                    </a:lnT>
                    <a:lnB w="12700" cap="flat" cmpd="sng" algn="ctr">
                      <a:solidFill>
                        <a:sysClr val="windowText" lastClr="000000"/>
                      </a:solidFill>
                      <a:prstDash val="solid"/>
                      <a:round/>
                      <a:headEnd type="none" w="med" len="med"/>
                      <a:tailEnd type="none" w="med" len="med"/>
                    </a:lnB>
                    <a:lnTlToBr w="12700" cmpd="sng">
                      <a:noFill/>
                      <a:prstDash val="solid"/>
                    </a:lnTlToBr>
                    <a:lnBlToTr w="12700" cmpd="sng">
                      <a:noFill/>
                      <a:prstDash val="solid"/>
                    </a:lnBlToTr>
                    <a:noFill/>
                  </a:tcPr>
                </a:tc>
                <a:tc rowSpan="4">
                  <a:txBody>
                    <a:bodyPr/>
                    <a:lstStyle>
                      <a:lvl1pPr marR="0" algn="l" rtl="0">
                        <a:lnSpc>
                          <a:spcPct val="100000"/>
                        </a:lnSpc>
                        <a:spcBef>
                          <a:spcPts val="0"/>
                        </a:spcBef>
                        <a:spcAft>
                          <a:spcPts val="0"/>
                        </a:spcAft>
                        <a:buNone/>
                        <a:defRPr sz="1400" b="0" i="0" u="none" strike="noStrike" cap="none">
                          <a:solidFill>
                            <a:schemeClr val="tx1"/>
                          </a:solidFill>
                          <a:latin typeface="Calibri"/>
                          <a:sym typeface="Arial"/>
                        </a:defRPr>
                      </a:lvl1pPr>
                      <a:lvl2pPr marR="0" algn="l" rtl="0">
                        <a:lnSpc>
                          <a:spcPct val="100000"/>
                        </a:lnSpc>
                        <a:spcBef>
                          <a:spcPts val="0"/>
                        </a:spcBef>
                        <a:spcAft>
                          <a:spcPts val="0"/>
                        </a:spcAft>
                        <a:buNone/>
                        <a:defRPr sz="1400" b="0" i="0" u="none" strike="noStrike" cap="none">
                          <a:solidFill>
                            <a:schemeClr val="tx1"/>
                          </a:solidFill>
                          <a:latin typeface="Calibri"/>
                          <a:sym typeface="Arial"/>
                        </a:defRPr>
                      </a:lvl2pPr>
                      <a:lvl3pPr marR="0" algn="l" rtl="0">
                        <a:lnSpc>
                          <a:spcPct val="100000"/>
                        </a:lnSpc>
                        <a:spcBef>
                          <a:spcPts val="0"/>
                        </a:spcBef>
                        <a:spcAft>
                          <a:spcPts val="0"/>
                        </a:spcAft>
                        <a:buNone/>
                        <a:defRPr sz="1400" b="0" i="0" u="none" strike="noStrike" cap="none">
                          <a:solidFill>
                            <a:schemeClr val="tx1"/>
                          </a:solidFill>
                          <a:latin typeface="Calibri"/>
                          <a:sym typeface="Arial"/>
                        </a:defRPr>
                      </a:lvl3pPr>
                      <a:lvl4pPr marR="0" algn="l" rtl="0">
                        <a:lnSpc>
                          <a:spcPct val="100000"/>
                        </a:lnSpc>
                        <a:spcBef>
                          <a:spcPts val="0"/>
                        </a:spcBef>
                        <a:spcAft>
                          <a:spcPts val="0"/>
                        </a:spcAft>
                        <a:buNone/>
                        <a:defRPr sz="1400" b="0" i="0" u="none" strike="noStrike" cap="none">
                          <a:solidFill>
                            <a:schemeClr val="tx1"/>
                          </a:solidFill>
                          <a:latin typeface="Calibri"/>
                          <a:sym typeface="Arial"/>
                        </a:defRPr>
                      </a:lvl4pPr>
                      <a:lvl5pPr marR="0" algn="l" rtl="0">
                        <a:lnSpc>
                          <a:spcPct val="100000"/>
                        </a:lnSpc>
                        <a:spcBef>
                          <a:spcPts val="0"/>
                        </a:spcBef>
                        <a:spcAft>
                          <a:spcPts val="0"/>
                        </a:spcAft>
                        <a:buNone/>
                        <a:defRPr sz="1400" b="0" i="0" u="none" strike="noStrike" cap="none">
                          <a:solidFill>
                            <a:schemeClr val="tx1"/>
                          </a:solidFill>
                          <a:latin typeface="Calibri"/>
                          <a:sym typeface="Arial"/>
                        </a:defRPr>
                      </a:lvl5pPr>
                      <a:lvl6pPr marR="0" algn="l" rtl="0">
                        <a:lnSpc>
                          <a:spcPct val="100000"/>
                        </a:lnSpc>
                        <a:spcBef>
                          <a:spcPts val="0"/>
                        </a:spcBef>
                        <a:spcAft>
                          <a:spcPts val="0"/>
                        </a:spcAft>
                        <a:buNone/>
                        <a:defRPr sz="1400" b="0" i="0" u="none" strike="noStrike" cap="none">
                          <a:solidFill>
                            <a:schemeClr val="tx1"/>
                          </a:solidFill>
                          <a:latin typeface="Calibri"/>
                          <a:sym typeface="Arial"/>
                        </a:defRPr>
                      </a:lvl6pPr>
                      <a:lvl7pPr marR="0" algn="l" rtl="0">
                        <a:lnSpc>
                          <a:spcPct val="100000"/>
                        </a:lnSpc>
                        <a:spcBef>
                          <a:spcPts val="0"/>
                        </a:spcBef>
                        <a:spcAft>
                          <a:spcPts val="0"/>
                        </a:spcAft>
                        <a:buNone/>
                        <a:defRPr sz="1400" b="0" i="0" u="none" strike="noStrike" cap="none">
                          <a:solidFill>
                            <a:schemeClr val="tx1"/>
                          </a:solidFill>
                          <a:latin typeface="Calibri"/>
                          <a:sym typeface="Arial"/>
                        </a:defRPr>
                      </a:lvl7pPr>
                      <a:lvl8pPr marR="0" algn="l" rtl="0">
                        <a:lnSpc>
                          <a:spcPct val="100000"/>
                        </a:lnSpc>
                        <a:spcBef>
                          <a:spcPts val="0"/>
                        </a:spcBef>
                        <a:spcAft>
                          <a:spcPts val="0"/>
                        </a:spcAft>
                        <a:buNone/>
                        <a:defRPr sz="1400" b="0" i="0" u="none" strike="noStrike" cap="none">
                          <a:solidFill>
                            <a:schemeClr val="tx1"/>
                          </a:solidFill>
                          <a:latin typeface="Calibri"/>
                          <a:sym typeface="Arial"/>
                        </a:defRPr>
                      </a:lvl8pPr>
                      <a:lvl9pPr marR="0" algn="l" rtl="0">
                        <a:lnSpc>
                          <a:spcPct val="100000"/>
                        </a:lnSpc>
                        <a:spcBef>
                          <a:spcPts val="0"/>
                        </a:spcBef>
                        <a:spcAft>
                          <a:spcPts val="0"/>
                        </a:spcAft>
                        <a:buNone/>
                        <a:defRPr sz="1400" b="0" i="0" u="none" strike="noStrike" cap="none">
                          <a:solidFill>
                            <a:schemeClr val="tx1"/>
                          </a:solidFill>
                          <a:latin typeface="Calibri"/>
                          <a:sym typeface="Arial"/>
                        </a:defRPr>
                      </a:lvl9pPr>
                    </a:lstStyle>
                    <a:p>
                      <a:pPr algn="ctr" rtl="1" fontAlgn="ctr"/>
                      <a:r>
                        <a:rPr lang="fa-IR" sz="1200" u="none" strike="noStrike" dirty="0">
                          <a:effectLst/>
                          <a:cs typeface="B Zar" pitchFamily="2" charset="-78"/>
                        </a:rPr>
                        <a:t>10</a:t>
                      </a:r>
                      <a:endParaRPr lang="fa-IR" sz="1200" b="1" i="0" u="none" strike="noStrike" dirty="0">
                        <a:solidFill>
                          <a:srgbClr val="000000"/>
                        </a:solidFill>
                        <a:effectLst/>
                        <a:latin typeface="Nazanin"/>
                        <a:cs typeface="B Zar" pitchFamily="2" charset="-78"/>
                      </a:endParaRPr>
                    </a:p>
                  </a:txBody>
                  <a:tcPr marL="4180" marR="4180" marT="4180" marB="0" anchor="ctr">
                    <a:lnL w="12700" cap="flat" cmpd="sng" algn="ctr">
                      <a:solidFill>
                        <a:sysClr val="windowText" lastClr="000000"/>
                      </a:solidFill>
                      <a:prstDash val="solid"/>
                      <a:round/>
                      <a:headEnd type="none" w="med" len="med"/>
                      <a:tailEnd type="none" w="med" len="med"/>
                    </a:lnL>
                    <a:lnR w="12700" cap="flat" cmpd="sng" algn="ctr">
                      <a:solidFill>
                        <a:sysClr val="windowText" lastClr="000000"/>
                      </a:solidFill>
                      <a:prstDash val="solid"/>
                      <a:round/>
                      <a:headEnd type="none" w="med" len="med"/>
                      <a:tailEnd type="none" w="med" len="med"/>
                    </a:lnR>
                    <a:lnT w="12700" cap="flat" cmpd="sng" algn="ctr">
                      <a:solidFill>
                        <a:sysClr val="windowText" lastClr="000000"/>
                      </a:solidFill>
                      <a:prstDash val="solid"/>
                      <a:round/>
                      <a:headEnd type="none" w="med" len="med"/>
                      <a:tailEnd type="none" w="med" len="med"/>
                    </a:lnT>
                    <a:lnB w="12700" cap="flat" cmpd="sng" algn="ctr">
                      <a:solidFill>
                        <a:sysClr val="windowText" lastClr="000000"/>
                      </a:solidFill>
                      <a:prstDash val="solid"/>
                      <a:round/>
                      <a:headEnd type="none" w="med" len="med"/>
                      <a:tailEnd type="none" w="med" len="med"/>
                    </a:lnB>
                    <a:lnTlToBr w="12700" cmpd="sng">
                      <a:noFill/>
                      <a:prstDash val="solid"/>
                    </a:lnTlToBr>
                    <a:lnBlToTr w="12700" cmpd="sng">
                      <a:noFill/>
                      <a:prstDash val="solid"/>
                    </a:lnBlToTr>
                    <a:noFill/>
                  </a:tcPr>
                </a:tc>
                <a:tc rowSpan="4">
                  <a:txBody>
                    <a:bodyPr/>
                    <a:lstStyle>
                      <a:lvl1pPr marR="0" algn="l" rtl="0">
                        <a:lnSpc>
                          <a:spcPct val="100000"/>
                        </a:lnSpc>
                        <a:spcBef>
                          <a:spcPts val="0"/>
                        </a:spcBef>
                        <a:spcAft>
                          <a:spcPts val="0"/>
                        </a:spcAft>
                        <a:buNone/>
                        <a:defRPr sz="1400" b="0" i="0" u="none" strike="noStrike" cap="none">
                          <a:solidFill>
                            <a:schemeClr val="tx1"/>
                          </a:solidFill>
                          <a:latin typeface="Calibri"/>
                          <a:sym typeface="Arial"/>
                        </a:defRPr>
                      </a:lvl1pPr>
                      <a:lvl2pPr marR="0" algn="l" rtl="0">
                        <a:lnSpc>
                          <a:spcPct val="100000"/>
                        </a:lnSpc>
                        <a:spcBef>
                          <a:spcPts val="0"/>
                        </a:spcBef>
                        <a:spcAft>
                          <a:spcPts val="0"/>
                        </a:spcAft>
                        <a:buNone/>
                        <a:defRPr sz="1400" b="0" i="0" u="none" strike="noStrike" cap="none">
                          <a:solidFill>
                            <a:schemeClr val="tx1"/>
                          </a:solidFill>
                          <a:latin typeface="Calibri"/>
                          <a:sym typeface="Arial"/>
                        </a:defRPr>
                      </a:lvl2pPr>
                      <a:lvl3pPr marR="0" algn="l" rtl="0">
                        <a:lnSpc>
                          <a:spcPct val="100000"/>
                        </a:lnSpc>
                        <a:spcBef>
                          <a:spcPts val="0"/>
                        </a:spcBef>
                        <a:spcAft>
                          <a:spcPts val="0"/>
                        </a:spcAft>
                        <a:buNone/>
                        <a:defRPr sz="1400" b="0" i="0" u="none" strike="noStrike" cap="none">
                          <a:solidFill>
                            <a:schemeClr val="tx1"/>
                          </a:solidFill>
                          <a:latin typeface="Calibri"/>
                          <a:sym typeface="Arial"/>
                        </a:defRPr>
                      </a:lvl3pPr>
                      <a:lvl4pPr marR="0" algn="l" rtl="0">
                        <a:lnSpc>
                          <a:spcPct val="100000"/>
                        </a:lnSpc>
                        <a:spcBef>
                          <a:spcPts val="0"/>
                        </a:spcBef>
                        <a:spcAft>
                          <a:spcPts val="0"/>
                        </a:spcAft>
                        <a:buNone/>
                        <a:defRPr sz="1400" b="0" i="0" u="none" strike="noStrike" cap="none">
                          <a:solidFill>
                            <a:schemeClr val="tx1"/>
                          </a:solidFill>
                          <a:latin typeface="Calibri"/>
                          <a:sym typeface="Arial"/>
                        </a:defRPr>
                      </a:lvl4pPr>
                      <a:lvl5pPr marR="0" algn="l" rtl="0">
                        <a:lnSpc>
                          <a:spcPct val="100000"/>
                        </a:lnSpc>
                        <a:spcBef>
                          <a:spcPts val="0"/>
                        </a:spcBef>
                        <a:spcAft>
                          <a:spcPts val="0"/>
                        </a:spcAft>
                        <a:buNone/>
                        <a:defRPr sz="1400" b="0" i="0" u="none" strike="noStrike" cap="none">
                          <a:solidFill>
                            <a:schemeClr val="tx1"/>
                          </a:solidFill>
                          <a:latin typeface="Calibri"/>
                          <a:sym typeface="Arial"/>
                        </a:defRPr>
                      </a:lvl5pPr>
                      <a:lvl6pPr marR="0" algn="l" rtl="0">
                        <a:lnSpc>
                          <a:spcPct val="100000"/>
                        </a:lnSpc>
                        <a:spcBef>
                          <a:spcPts val="0"/>
                        </a:spcBef>
                        <a:spcAft>
                          <a:spcPts val="0"/>
                        </a:spcAft>
                        <a:buNone/>
                        <a:defRPr sz="1400" b="0" i="0" u="none" strike="noStrike" cap="none">
                          <a:solidFill>
                            <a:schemeClr val="tx1"/>
                          </a:solidFill>
                          <a:latin typeface="Calibri"/>
                          <a:sym typeface="Arial"/>
                        </a:defRPr>
                      </a:lvl6pPr>
                      <a:lvl7pPr marR="0" algn="l" rtl="0">
                        <a:lnSpc>
                          <a:spcPct val="100000"/>
                        </a:lnSpc>
                        <a:spcBef>
                          <a:spcPts val="0"/>
                        </a:spcBef>
                        <a:spcAft>
                          <a:spcPts val="0"/>
                        </a:spcAft>
                        <a:buNone/>
                        <a:defRPr sz="1400" b="0" i="0" u="none" strike="noStrike" cap="none">
                          <a:solidFill>
                            <a:schemeClr val="tx1"/>
                          </a:solidFill>
                          <a:latin typeface="Calibri"/>
                          <a:sym typeface="Arial"/>
                        </a:defRPr>
                      </a:lvl7pPr>
                      <a:lvl8pPr marR="0" algn="l" rtl="0">
                        <a:lnSpc>
                          <a:spcPct val="100000"/>
                        </a:lnSpc>
                        <a:spcBef>
                          <a:spcPts val="0"/>
                        </a:spcBef>
                        <a:spcAft>
                          <a:spcPts val="0"/>
                        </a:spcAft>
                        <a:buNone/>
                        <a:defRPr sz="1400" b="0" i="0" u="none" strike="noStrike" cap="none">
                          <a:solidFill>
                            <a:schemeClr val="tx1"/>
                          </a:solidFill>
                          <a:latin typeface="Calibri"/>
                          <a:sym typeface="Arial"/>
                        </a:defRPr>
                      </a:lvl8pPr>
                      <a:lvl9pPr marR="0" algn="l" rtl="0">
                        <a:lnSpc>
                          <a:spcPct val="100000"/>
                        </a:lnSpc>
                        <a:spcBef>
                          <a:spcPts val="0"/>
                        </a:spcBef>
                        <a:spcAft>
                          <a:spcPts val="0"/>
                        </a:spcAft>
                        <a:buNone/>
                        <a:defRPr sz="1400" b="0" i="0" u="none" strike="noStrike" cap="none">
                          <a:solidFill>
                            <a:schemeClr val="tx1"/>
                          </a:solidFill>
                          <a:latin typeface="Calibri"/>
                          <a:sym typeface="Arial"/>
                        </a:defRPr>
                      </a:lvl9pPr>
                    </a:lstStyle>
                    <a:p>
                      <a:pPr algn="ctr" rtl="1" fontAlgn="ctr"/>
                      <a:r>
                        <a:rPr lang="fa-IR" sz="1200" u="none" strike="noStrike">
                          <a:effectLst/>
                          <a:cs typeface="B Zar" pitchFamily="2" charset="-78"/>
                        </a:rPr>
                        <a:t>22</a:t>
                      </a:r>
                      <a:endParaRPr lang="fa-IR" sz="1200" b="1" i="0" u="none" strike="noStrike">
                        <a:solidFill>
                          <a:srgbClr val="000000"/>
                        </a:solidFill>
                        <a:effectLst/>
                        <a:latin typeface="Nazanin"/>
                        <a:cs typeface="B Zar" pitchFamily="2" charset="-78"/>
                      </a:endParaRPr>
                    </a:p>
                  </a:txBody>
                  <a:tcPr marL="4180" marR="4180" marT="4180" marB="0" anchor="ctr">
                    <a:lnL w="12700" cap="flat" cmpd="sng" algn="ctr">
                      <a:solidFill>
                        <a:sysClr val="windowText" lastClr="000000"/>
                      </a:solidFill>
                      <a:prstDash val="solid"/>
                      <a:round/>
                      <a:headEnd type="none" w="med" len="med"/>
                      <a:tailEnd type="none" w="med" len="med"/>
                    </a:lnL>
                    <a:lnR w="12700" cap="flat" cmpd="sng" algn="ctr">
                      <a:solidFill>
                        <a:sysClr val="windowText" lastClr="000000"/>
                      </a:solidFill>
                      <a:prstDash val="solid"/>
                      <a:round/>
                      <a:headEnd type="none" w="med" len="med"/>
                      <a:tailEnd type="none" w="med" len="med"/>
                    </a:lnR>
                    <a:lnT w="12700" cap="flat" cmpd="sng" algn="ctr">
                      <a:solidFill>
                        <a:sysClr val="windowText" lastClr="000000"/>
                      </a:solidFill>
                      <a:prstDash val="solid"/>
                      <a:round/>
                      <a:headEnd type="none" w="med" len="med"/>
                      <a:tailEnd type="none" w="med" len="med"/>
                    </a:lnT>
                    <a:lnB w="12700" cap="flat" cmpd="sng" algn="ctr">
                      <a:solidFill>
                        <a:sysClr val="windowText" lastClr="000000"/>
                      </a:solidFill>
                      <a:prstDash val="solid"/>
                      <a:round/>
                      <a:headEnd type="none" w="med" len="med"/>
                      <a:tailEnd type="none" w="med" len="med"/>
                    </a:lnB>
                    <a:lnTlToBr w="12700" cmpd="sng">
                      <a:noFill/>
                      <a:prstDash val="solid"/>
                    </a:lnTlToBr>
                    <a:lnBlToTr w="12700" cmpd="sng">
                      <a:noFill/>
                      <a:prstDash val="solid"/>
                    </a:lnBlToTr>
                    <a:noFill/>
                  </a:tcPr>
                </a:tc>
                <a:tc rowSpan="4">
                  <a:txBody>
                    <a:bodyPr/>
                    <a:lstStyle>
                      <a:lvl1pPr marR="0" algn="l" rtl="0">
                        <a:lnSpc>
                          <a:spcPct val="100000"/>
                        </a:lnSpc>
                        <a:spcBef>
                          <a:spcPts val="0"/>
                        </a:spcBef>
                        <a:spcAft>
                          <a:spcPts val="0"/>
                        </a:spcAft>
                        <a:buNone/>
                        <a:defRPr sz="1400" b="0" i="0" u="none" strike="noStrike" cap="none">
                          <a:solidFill>
                            <a:schemeClr val="tx1"/>
                          </a:solidFill>
                          <a:latin typeface="Calibri"/>
                          <a:sym typeface="Arial"/>
                        </a:defRPr>
                      </a:lvl1pPr>
                      <a:lvl2pPr marR="0" algn="l" rtl="0">
                        <a:lnSpc>
                          <a:spcPct val="100000"/>
                        </a:lnSpc>
                        <a:spcBef>
                          <a:spcPts val="0"/>
                        </a:spcBef>
                        <a:spcAft>
                          <a:spcPts val="0"/>
                        </a:spcAft>
                        <a:buNone/>
                        <a:defRPr sz="1400" b="0" i="0" u="none" strike="noStrike" cap="none">
                          <a:solidFill>
                            <a:schemeClr val="tx1"/>
                          </a:solidFill>
                          <a:latin typeface="Calibri"/>
                          <a:sym typeface="Arial"/>
                        </a:defRPr>
                      </a:lvl2pPr>
                      <a:lvl3pPr marR="0" algn="l" rtl="0">
                        <a:lnSpc>
                          <a:spcPct val="100000"/>
                        </a:lnSpc>
                        <a:spcBef>
                          <a:spcPts val="0"/>
                        </a:spcBef>
                        <a:spcAft>
                          <a:spcPts val="0"/>
                        </a:spcAft>
                        <a:buNone/>
                        <a:defRPr sz="1400" b="0" i="0" u="none" strike="noStrike" cap="none">
                          <a:solidFill>
                            <a:schemeClr val="tx1"/>
                          </a:solidFill>
                          <a:latin typeface="Calibri"/>
                          <a:sym typeface="Arial"/>
                        </a:defRPr>
                      </a:lvl3pPr>
                      <a:lvl4pPr marR="0" algn="l" rtl="0">
                        <a:lnSpc>
                          <a:spcPct val="100000"/>
                        </a:lnSpc>
                        <a:spcBef>
                          <a:spcPts val="0"/>
                        </a:spcBef>
                        <a:spcAft>
                          <a:spcPts val="0"/>
                        </a:spcAft>
                        <a:buNone/>
                        <a:defRPr sz="1400" b="0" i="0" u="none" strike="noStrike" cap="none">
                          <a:solidFill>
                            <a:schemeClr val="tx1"/>
                          </a:solidFill>
                          <a:latin typeface="Calibri"/>
                          <a:sym typeface="Arial"/>
                        </a:defRPr>
                      </a:lvl4pPr>
                      <a:lvl5pPr marR="0" algn="l" rtl="0">
                        <a:lnSpc>
                          <a:spcPct val="100000"/>
                        </a:lnSpc>
                        <a:spcBef>
                          <a:spcPts val="0"/>
                        </a:spcBef>
                        <a:spcAft>
                          <a:spcPts val="0"/>
                        </a:spcAft>
                        <a:buNone/>
                        <a:defRPr sz="1400" b="0" i="0" u="none" strike="noStrike" cap="none">
                          <a:solidFill>
                            <a:schemeClr val="tx1"/>
                          </a:solidFill>
                          <a:latin typeface="Calibri"/>
                          <a:sym typeface="Arial"/>
                        </a:defRPr>
                      </a:lvl5pPr>
                      <a:lvl6pPr marR="0" algn="l" rtl="0">
                        <a:lnSpc>
                          <a:spcPct val="100000"/>
                        </a:lnSpc>
                        <a:spcBef>
                          <a:spcPts val="0"/>
                        </a:spcBef>
                        <a:spcAft>
                          <a:spcPts val="0"/>
                        </a:spcAft>
                        <a:buNone/>
                        <a:defRPr sz="1400" b="0" i="0" u="none" strike="noStrike" cap="none">
                          <a:solidFill>
                            <a:schemeClr val="tx1"/>
                          </a:solidFill>
                          <a:latin typeface="Calibri"/>
                          <a:sym typeface="Arial"/>
                        </a:defRPr>
                      </a:lvl6pPr>
                      <a:lvl7pPr marR="0" algn="l" rtl="0">
                        <a:lnSpc>
                          <a:spcPct val="100000"/>
                        </a:lnSpc>
                        <a:spcBef>
                          <a:spcPts val="0"/>
                        </a:spcBef>
                        <a:spcAft>
                          <a:spcPts val="0"/>
                        </a:spcAft>
                        <a:buNone/>
                        <a:defRPr sz="1400" b="0" i="0" u="none" strike="noStrike" cap="none">
                          <a:solidFill>
                            <a:schemeClr val="tx1"/>
                          </a:solidFill>
                          <a:latin typeface="Calibri"/>
                          <a:sym typeface="Arial"/>
                        </a:defRPr>
                      </a:lvl7pPr>
                      <a:lvl8pPr marR="0" algn="l" rtl="0">
                        <a:lnSpc>
                          <a:spcPct val="100000"/>
                        </a:lnSpc>
                        <a:spcBef>
                          <a:spcPts val="0"/>
                        </a:spcBef>
                        <a:spcAft>
                          <a:spcPts val="0"/>
                        </a:spcAft>
                        <a:buNone/>
                        <a:defRPr sz="1400" b="0" i="0" u="none" strike="noStrike" cap="none">
                          <a:solidFill>
                            <a:schemeClr val="tx1"/>
                          </a:solidFill>
                          <a:latin typeface="Calibri"/>
                          <a:sym typeface="Arial"/>
                        </a:defRPr>
                      </a:lvl8pPr>
                      <a:lvl9pPr marR="0" algn="l" rtl="0">
                        <a:lnSpc>
                          <a:spcPct val="100000"/>
                        </a:lnSpc>
                        <a:spcBef>
                          <a:spcPts val="0"/>
                        </a:spcBef>
                        <a:spcAft>
                          <a:spcPts val="0"/>
                        </a:spcAft>
                        <a:buNone/>
                        <a:defRPr sz="1400" b="0" i="0" u="none" strike="noStrike" cap="none">
                          <a:solidFill>
                            <a:schemeClr val="tx1"/>
                          </a:solidFill>
                          <a:latin typeface="Calibri"/>
                          <a:sym typeface="Arial"/>
                        </a:defRPr>
                      </a:lvl9pPr>
                    </a:lstStyle>
                    <a:p>
                      <a:pPr algn="ctr" rtl="1" fontAlgn="ctr"/>
                      <a:r>
                        <a:rPr lang="fa-IR" sz="1200" u="none" strike="noStrike">
                          <a:effectLst/>
                          <a:cs typeface="B Zar" pitchFamily="2" charset="-78"/>
                        </a:rPr>
                        <a:t>3</a:t>
                      </a:r>
                      <a:endParaRPr lang="fa-IR" sz="1200" b="1" i="0" u="none" strike="noStrike">
                        <a:solidFill>
                          <a:srgbClr val="000000"/>
                        </a:solidFill>
                        <a:effectLst/>
                        <a:latin typeface="Nazanin"/>
                        <a:cs typeface="B Zar" pitchFamily="2" charset="-78"/>
                      </a:endParaRPr>
                    </a:p>
                  </a:txBody>
                  <a:tcPr marL="4180" marR="4180" marT="4180" marB="0" anchor="ctr">
                    <a:lnL w="12700" cap="flat" cmpd="sng" algn="ctr">
                      <a:solidFill>
                        <a:sysClr val="windowText" lastClr="000000"/>
                      </a:solidFill>
                      <a:prstDash val="solid"/>
                      <a:round/>
                      <a:headEnd type="none" w="med" len="med"/>
                      <a:tailEnd type="none" w="med" len="med"/>
                    </a:lnL>
                    <a:lnR w="12700" cap="flat" cmpd="sng" algn="ctr">
                      <a:solidFill>
                        <a:sysClr val="windowText" lastClr="000000"/>
                      </a:solidFill>
                      <a:prstDash val="solid"/>
                      <a:round/>
                      <a:headEnd type="none" w="med" len="med"/>
                      <a:tailEnd type="none" w="med" len="med"/>
                    </a:lnR>
                    <a:lnT w="12700" cap="flat" cmpd="sng" algn="ctr">
                      <a:solidFill>
                        <a:sysClr val="windowText" lastClr="000000"/>
                      </a:solidFill>
                      <a:prstDash val="solid"/>
                      <a:round/>
                      <a:headEnd type="none" w="med" len="med"/>
                      <a:tailEnd type="none" w="med" len="med"/>
                    </a:lnT>
                    <a:lnB w="12700" cap="flat" cmpd="sng" algn="ctr">
                      <a:solidFill>
                        <a:sysClr val="windowText" lastClr="000000"/>
                      </a:solidFill>
                      <a:prstDash val="solid"/>
                      <a:round/>
                      <a:headEnd type="none" w="med" len="med"/>
                      <a:tailEnd type="none" w="med" len="med"/>
                    </a:lnB>
                    <a:lnTlToBr w="12700" cmpd="sng">
                      <a:noFill/>
                      <a:prstDash val="solid"/>
                    </a:lnTlToBr>
                    <a:lnBlToTr w="12700" cmpd="sng">
                      <a:noFill/>
                      <a:prstDash val="solid"/>
                    </a:lnBlToTr>
                    <a:noFill/>
                  </a:tcPr>
                </a:tc>
                <a:tc>
                  <a:txBody>
                    <a:bodyPr/>
                    <a:lstStyle>
                      <a:lvl1pPr marR="0" algn="l" rtl="0">
                        <a:lnSpc>
                          <a:spcPct val="100000"/>
                        </a:lnSpc>
                        <a:spcBef>
                          <a:spcPts val="0"/>
                        </a:spcBef>
                        <a:spcAft>
                          <a:spcPts val="0"/>
                        </a:spcAft>
                        <a:buNone/>
                        <a:defRPr sz="1400" b="0" i="0" u="none" strike="noStrike" cap="none">
                          <a:solidFill>
                            <a:schemeClr val="tx1"/>
                          </a:solidFill>
                          <a:latin typeface="Calibri"/>
                          <a:sym typeface="Arial"/>
                        </a:defRPr>
                      </a:lvl1pPr>
                      <a:lvl2pPr marR="0" algn="l" rtl="0">
                        <a:lnSpc>
                          <a:spcPct val="100000"/>
                        </a:lnSpc>
                        <a:spcBef>
                          <a:spcPts val="0"/>
                        </a:spcBef>
                        <a:spcAft>
                          <a:spcPts val="0"/>
                        </a:spcAft>
                        <a:buNone/>
                        <a:defRPr sz="1400" b="0" i="0" u="none" strike="noStrike" cap="none">
                          <a:solidFill>
                            <a:schemeClr val="tx1"/>
                          </a:solidFill>
                          <a:latin typeface="Calibri"/>
                          <a:sym typeface="Arial"/>
                        </a:defRPr>
                      </a:lvl2pPr>
                      <a:lvl3pPr marR="0" algn="l" rtl="0">
                        <a:lnSpc>
                          <a:spcPct val="100000"/>
                        </a:lnSpc>
                        <a:spcBef>
                          <a:spcPts val="0"/>
                        </a:spcBef>
                        <a:spcAft>
                          <a:spcPts val="0"/>
                        </a:spcAft>
                        <a:buNone/>
                        <a:defRPr sz="1400" b="0" i="0" u="none" strike="noStrike" cap="none">
                          <a:solidFill>
                            <a:schemeClr val="tx1"/>
                          </a:solidFill>
                          <a:latin typeface="Calibri"/>
                          <a:sym typeface="Arial"/>
                        </a:defRPr>
                      </a:lvl3pPr>
                      <a:lvl4pPr marR="0" algn="l" rtl="0">
                        <a:lnSpc>
                          <a:spcPct val="100000"/>
                        </a:lnSpc>
                        <a:spcBef>
                          <a:spcPts val="0"/>
                        </a:spcBef>
                        <a:spcAft>
                          <a:spcPts val="0"/>
                        </a:spcAft>
                        <a:buNone/>
                        <a:defRPr sz="1400" b="0" i="0" u="none" strike="noStrike" cap="none">
                          <a:solidFill>
                            <a:schemeClr val="tx1"/>
                          </a:solidFill>
                          <a:latin typeface="Calibri"/>
                          <a:sym typeface="Arial"/>
                        </a:defRPr>
                      </a:lvl4pPr>
                      <a:lvl5pPr marR="0" algn="l" rtl="0">
                        <a:lnSpc>
                          <a:spcPct val="100000"/>
                        </a:lnSpc>
                        <a:spcBef>
                          <a:spcPts val="0"/>
                        </a:spcBef>
                        <a:spcAft>
                          <a:spcPts val="0"/>
                        </a:spcAft>
                        <a:buNone/>
                        <a:defRPr sz="1400" b="0" i="0" u="none" strike="noStrike" cap="none">
                          <a:solidFill>
                            <a:schemeClr val="tx1"/>
                          </a:solidFill>
                          <a:latin typeface="Calibri"/>
                          <a:sym typeface="Arial"/>
                        </a:defRPr>
                      </a:lvl5pPr>
                      <a:lvl6pPr marR="0" algn="l" rtl="0">
                        <a:lnSpc>
                          <a:spcPct val="100000"/>
                        </a:lnSpc>
                        <a:spcBef>
                          <a:spcPts val="0"/>
                        </a:spcBef>
                        <a:spcAft>
                          <a:spcPts val="0"/>
                        </a:spcAft>
                        <a:buNone/>
                        <a:defRPr sz="1400" b="0" i="0" u="none" strike="noStrike" cap="none">
                          <a:solidFill>
                            <a:schemeClr val="tx1"/>
                          </a:solidFill>
                          <a:latin typeface="Calibri"/>
                          <a:sym typeface="Arial"/>
                        </a:defRPr>
                      </a:lvl6pPr>
                      <a:lvl7pPr marR="0" algn="l" rtl="0">
                        <a:lnSpc>
                          <a:spcPct val="100000"/>
                        </a:lnSpc>
                        <a:spcBef>
                          <a:spcPts val="0"/>
                        </a:spcBef>
                        <a:spcAft>
                          <a:spcPts val="0"/>
                        </a:spcAft>
                        <a:buNone/>
                        <a:defRPr sz="1400" b="0" i="0" u="none" strike="noStrike" cap="none">
                          <a:solidFill>
                            <a:schemeClr val="tx1"/>
                          </a:solidFill>
                          <a:latin typeface="Calibri"/>
                          <a:sym typeface="Arial"/>
                        </a:defRPr>
                      </a:lvl7pPr>
                      <a:lvl8pPr marR="0" algn="l" rtl="0">
                        <a:lnSpc>
                          <a:spcPct val="100000"/>
                        </a:lnSpc>
                        <a:spcBef>
                          <a:spcPts val="0"/>
                        </a:spcBef>
                        <a:spcAft>
                          <a:spcPts val="0"/>
                        </a:spcAft>
                        <a:buNone/>
                        <a:defRPr sz="1400" b="0" i="0" u="none" strike="noStrike" cap="none">
                          <a:solidFill>
                            <a:schemeClr val="tx1"/>
                          </a:solidFill>
                          <a:latin typeface="Calibri"/>
                          <a:sym typeface="Arial"/>
                        </a:defRPr>
                      </a:lvl8pPr>
                      <a:lvl9pPr marR="0" algn="l" rtl="0">
                        <a:lnSpc>
                          <a:spcPct val="100000"/>
                        </a:lnSpc>
                        <a:spcBef>
                          <a:spcPts val="0"/>
                        </a:spcBef>
                        <a:spcAft>
                          <a:spcPts val="0"/>
                        </a:spcAft>
                        <a:buNone/>
                        <a:defRPr sz="1400" b="0" i="0" u="none" strike="noStrike" cap="none">
                          <a:solidFill>
                            <a:schemeClr val="tx1"/>
                          </a:solidFill>
                          <a:latin typeface="Calibri"/>
                          <a:sym typeface="Arial"/>
                        </a:defRPr>
                      </a:lvl9pPr>
                    </a:lstStyle>
                    <a:p>
                      <a:pPr algn="ctr" rtl="1" fontAlgn="ctr"/>
                      <a:r>
                        <a:rPr lang="fa-IR" sz="1200" u="none" strike="noStrike">
                          <a:effectLst/>
                          <a:cs typeface="B Zar" pitchFamily="2" charset="-78"/>
                        </a:rPr>
                        <a:t>4005656</a:t>
                      </a:r>
                      <a:endParaRPr lang="fa-IR" sz="1200" b="1" i="0" u="none" strike="noStrike">
                        <a:solidFill>
                          <a:srgbClr val="000000"/>
                        </a:solidFill>
                        <a:effectLst/>
                        <a:latin typeface="Arial"/>
                        <a:cs typeface="B Zar" pitchFamily="2" charset="-78"/>
                      </a:endParaRPr>
                    </a:p>
                  </a:txBody>
                  <a:tcPr marL="4180" marR="4180" marT="4180" marB="0" anchor="ctr">
                    <a:lnL w="12700" cap="flat" cmpd="sng" algn="ctr">
                      <a:solidFill>
                        <a:sysClr val="windowText" lastClr="000000"/>
                      </a:solidFill>
                      <a:prstDash val="solid"/>
                      <a:round/>
                      <a:headEnd type="none" w="med" len="med"/>
                      <a:tailEnd type="none" w="med" len="med"/>
                    </a:lnL>
                    <a:lnR w="12700" cap="flat" cmpd="sng" algn="ctr">
                      <a:solidFill>
                        <a:sysClr val="windowText" lastClr="000000"/>
                      </a:solidFill>
                      <a:prstDash val="solid"/>
                      <a:round/>
                      <a:headEnd type="none" w="med" len="med"/>
                      <a:tailEnd type="none" w="med" len="med"/>
                    </a:lnR>
                    <a:lnT w="12700" cap="flat" cmpd="sng" algn="ctr">
                      <a:solidFill>
                        <a:sysClr val="windowText" lastClr="000000"/>
                      </a:solidFill>
                      <a:prstDash val="solid"/>
                      <a:round/>
                      <a:headEnd type="none" w="med" len="med"/>
                      <a:tailEnd type="none" w="med" len="med"/>
                    </a:lnT>
                    <a:lnB w="12700" cap="flat" cmpd="sng" algn="ctr">
                      <a:solidFill>
                        <a:sysClr val="windowText" lastClr="000000"/>
                      </a:solidFill>
                      <a:prstDash val="solid"/>
                      <a:round/>
                      <a:headEnd type="none" w="med" len="med"/>
                      <a:tailEnd type="none" w="med" len="med"/>
                    </a:lnB>
                    <a:lnTlToBr w="12700" cmpd="sng">
                      <a:noFill/>
                      <a:prstDash val="solid"/>
                    </a:lnTlToBr>
                    <a:lnBlToTr w="12700" cmpd="sng">
                      <a:noFill/>
                      <a:prstDash val="solid"/>
                    </a:lnBlToTr>
                    <a:noFill/>
                  </a:tcPr>
                </a:tc>
                <a:tc>
                  <a:txBody>
                    <a:bodyPr/>
                    <a:lstStyle>
                      <a:lvl1pPr marR="0" algn="l" rtl="0">
                        <a:lnSpc>
                          <a:spcPct val="100000"/>
                        </a:lnSpc>
                        <a:spcBef>
                          <a:spcPts val="0"/>
                        </a:spcBef>
                        <a:spcAft>
                          <a:spcPts val="0"/>
                        </a:spcAft>
                        <a:buNone/>
                        <a:defRPr sz="1400" b="0" i="0" u="none" strike="noStrike" cap="none">
                          <a:solidFill>
                            <a:schemeClr val="tx1"/>
                          </a:solidFill>
                          <a:latin typeface="Calibri"/>
                          <a:sym typeface="Arial"/>
                        </a:defRPr>
                      </a:lvl1pPr>
                      <a:lvl2pPr marR="0" algn="l" rtl="0">
                        <a:lnSpc>
                          <a:spcPct val="100000"/>
                        </a:lnSpc>
                        <a:spcBef>
                          <a:spcPts val="0"/>
                        </a:spcBef>
                        <a:spcAft>
                          <a:spcPts val="0"/>
                        </a:spcAft>
                        <a:buNone/>
                        <a:defRPr sz="1400" b="0" i="0" u="none" strike="noStrike" cap="none">
                          <a:solidFill>
                            <a:schemeClr val="tx1"/>
                          </a:solidFill>
                          <a:latin typeface="Calibri"/>
                          <a:sym typeface="Arial"/>
                        </a:defRPr>
                      </a:lvl2pPr>
                      <a:lvl3pPr marR="0" algn="l" rtl="0">
                        <a:lnSpc>
                          <a:spcPct val="100000"/>
                        </a:lnSpc>
                        <a:spcBef>
                          <a:spcPts val="0"/>
                        </a:spcBef>
                        <a:spcAft>
                          <a:spcPts val="0"/>
                        </a:spcAft>
                        <a:buNone/>
                        <a:defRPr sz="1400" b="0" i="0" u="none" strike="noStrike" cap="none">
                          <a:solidFill>
                            <a:schemeClr val="tx1"/>
                          </a:solidFill>
                          <a:latin typeface="Calibri"/>
                          <a:sym typeface="Arial"/>
                        </a:defRPr>
                      </a:lvl3pPr>
                      <a:lvl4pPr marR="0" algn="l" rtl="0">
                        <a:lnSpc>
                          <a:spcPct val="100000"/>
                        </a:lnSpc>
                        <a:spcBef>
                          <a:spcPts val="0"/>
                        </a:spcBef>
                        <a:spcAft>
                          <a:spcPts val="0"/>
                        </a:spcAft>
                        <a:buNone/>
                        <a:defRPr sz="1400" b="0" i="0" u="none" strike="noStrike" cap="none">
                          <a:solidFill>
                            <a:schemeClr val="tx1"/>
                          </a:solidFill>
                          <a:latin typeface="Calibri"/>
                          <a:sym typeface="Arial"/>
                        </a:defRPr>
                      </a:lvl4pPr>
                      <a:lvl5pPr marR="0" algn="l" rtl="0">
                        <a:lnSpc>
                          <a:spcPct val="100000"/>
                        </a:lnSpc>
                        <a:spcBef>
                          <a:spcPts val="0"/>
                        </a:spcBef>
                        <a:spcAft>
                          <a:spcPts val="0"/>
                        </a:spcAft>
                        <a:buNone/>
                        <a:defRPr sz="1400" b="0" i="0" u="none" strike="noStrike" cap="none">
                          <a:solidFill>
                            <a:schemeClr val="tx1"/>
                          </a:solidFill>
                          <a:latin typeface="Calibri"/>
                          <a:sym typeface="Arial"/>
                        </a:defRPr>
                      </a:lvl5pPr>
                      <a:lvl6pPr marR="0" algn="l" rtl="0">
                        <a:lnSpc>
                          <a:spcPct val="100000"/>
                        </a:lnSpc>
                        <a:spcBef>
                          <a:spcPts val="0"/>
                        </a:spcBef>
                        <a:spcAft>
                          <a:spcPts val="0"/>
                        </a:spcAft>
                        <a:buNone/>
                        <a:defRPr sz="1400" b="0" i="0" u="none" strike="noStrike" cap="none">
                          <a:solidFill>
                            <a:schemeClr val="tx1"/>
                          </a:solidFill>
                          <a:latin typeface="Calibri"/>
                          <a:sym typeface="Arial"/>
                        </a:defRPr>
                      </a:lvl6pPr>
                      <a:lvl7pPr marR="0" algn="l" rtl="0">
                        <a:lnSpc>
                          <a:spcPct val="100000"/>
                        </a:lnSpc>
                        <a:spcBef>
                          <a:spcPts val="0"/>
                        </a:spcBef>
                        <a:spcAft>
                          <a:spcPts val="0"/>
                        </a:spcAft>
                        <a:buNone/>
                        <a:defRPr sz="1400" b="0" i="0" u="none" strike="noStrike" cap="none">
                          <a:solidFill>
                            <a:schemeClr val="tx1"/>
                          </a:solidFill>
                          <a:latin typeface="Calibri"/>
                          <a:sym typeface="Arial"/>
                        </a:defRPr>
                      </a:lvl7pPr>
                      <a:lvl8pPr marR="0" algn="l" rtl="0">
                        <a:lnSpc>
                          <a:spcPct val="100000"/>
                        </a:lnSpc>
                        <a:spcBef>
                          <a:spcPts val="0"/>
                        </a:spcBef>
                        <a:spcAft>
                          <a:spcPts val="0"/>
                        </a:spcAft>
                        <a:buNone/>
                        <a:defRPr sz="1400" b="0" i="0" u="none" strike="noStrike" cap="none">
                          <a:solidFill>
                            <a:schemeClr val="tx1"/>
                          </a:solidFill>
                          <a:latin typeface="Calibri"/>
                          <a:sym typeface="Arial"/>
                        </a:defRPr>
                      </a:lvl8pPr>
                      <a:lvl9pPr marR="0" algn="l" rtl="0">
                        <a:lnSpc>
                          <a:spcPct val="100000"/>
                        </a:lnSpc>
                        <a:spcBef>
                          <a:spcPts val="0"/>
                        </a:spcBef>
                        <a:spcAft>
                          <a:spcPts val="0"/>
                        </a:spcAft>
                        <a:buNone/>
                        <a:defRPr sz="1400" b="0" i="0" u="none" strike="noStrike" cap="none">
                          <a:solidFill>
                            <a:schemeClr val="tx1"/>
                          </a:solidFill>
                          <a:latin typeface="Calibri"/>
                          <a:sym typeface="Arial"/>
                        </a:defRPr>
                      </a:lvl9pPr>
                    </a:lstStyle>
                    <a:p>
                      <a:pPr algn="ctr" rtl="1" fontAlgn="ctr"/>
                      <a:r>
                        <a:rPr lang="fa-IR" sz="1200" u="none" strike="noStrike" dirty="0">
                          <a:effectLst/>
                          <a:cs typeface="B Zar" pitchFamily="2" charset="-78"/>
                        </a:rPr>
                        <a:t>351467</a:t>
                      </a:r>
                      <a:endParaRPr lang="fa-IR" sz="1200" b="1" i="0" u="none" strike="noStrike" dirty="0">
                        <a:solidFill>
                          <a:srgbClr val="000000"/>
                        </a:solidFill>
                        <a:effectLst/>
                        <a:latin typeface="Arial"/>
                        <a:cs typeface="B Zar" pitchFamily="2" charset="-78"/>
                      </a:endParaRPr>
                    </a:p>
                  </a:txBody>
                  <a:tcPr marL="4180" marR="4180" marT="4180" marB="0" anchor="ctr">
                    <a:lnL w="12700" cap="flat" cmpd="sng" algn="ctr">
                      <a:solidFill>
                        <a:sysClr val="windowText" lastClr="000000"/>
                      </a:solidFill>
                      <a:prstDash val="solid"/>
                      <a:round/>
                      <a:headEnd type="none" w="med" len="med"/>
                      <a:tailEnd type="none" w="med" len="med"/>
                    </a:lnL>
                    <a:lnR w="12700" cap="flat" cmpd="sng" algn="ctr">
                      <a:solidFill>
                        <a:sysClr val="windowText" lastClr="000000"/>
                      </a:solidFill>
                      <a:prstDash val="solid"/>
                      <a:round/>
                      <a:headEnd type="none" w="med" len="med"/>
                      <a:tailEnd type="none" w="med" len="med"/>
                    </a:lnR>
                    <a:lnT w="12700" cap="flat" cmpd="sng" algn="ctr">
                      <a:solidFill>
                        <a:sysClr val="windowText" lastClr="000000"/>
                      </a:solidFill>
                      <a:prstDash val="solid"/>
                      <a:round/>
                      <a:headEnd type="none" w="med" len="med"/>
                      <a:tailEnd type="none" w="med" len="med"/>
                    </a:lnT>
                    <a:lnB w="12700" cap="flat" cmpd="sng" algn="ctr">
                      <a:solidFill>
                        <a:sysClr val="windowText" lastClr="000000"/>
                      </a:solidFill>
                      <a:prstDash val="solid"/>
                      <a:round/>
                      <a:headEnd type="none" w="med" len="med"/>
                      <a:tailEnd type="none" w="med" len="med"/>
                    </a:lnB>
                    <a:lnTlToBr w="12700" cmpd="sng">
                      <a:noFill/>
                      <a:prstDash val="solid"/>
                    </a:lnTlToBr>
                    <a:lnBlToTr w="12700" cmpd="sng">
                      <a:noFill/>
                      <a:prstDash val="solid"/>
                    </a:lnBlToTr>
                    <a:noFill/>
                  </a:tcPr>
                </a:tc>
                <a:tc rowSpan="4">
                  <a:txBody>
                    <a:bodyPr/>
                    <a:lstStyle>
                      <a:lvl1pPr marR="0" algn="l" rtl="0">
                        <a:lnSpc>
                          <a:spcPct val="100000"/>
                        </a:lnSpc>
                        <a:spcBef>
                          <a:spcPts val="0"/>
                        </a:spcBef>
                        <a:spcAft>
                          <a:spcPts val="0"/>
                        </a:spcAft>
                        <a:buNone/>
                        <a:defRPr sz="1400" b="0" i="0" u="none" strike="noStrike" cap="none">
                          <a:solidFill>
                            <a:schemeClr val="tx1"/>
                          </a:solidFill>
                          <a:latin typeface="Calibri"/>
                          <a:sym typeface="Arial"/>
                        </a:defRPr>
                      </a:lvl1pPr>
                      <a:lvl2pPr marR="0" algn="l" rtl="0">
                        <a:lnSpc>
                          <a:spcPct val="100000"/>
                        </a:lnSpc>
                        <a:spcBef>
                          <a:spcPts val="0"/>
                        </a:spcBef>
                        <a:spcAft>
                          <a:spcPts val="0"/>
                        </a:spcAft>
                        <a:buNone/>
                        <a:defRPr sz="1400" b="0" i="0" u="none" strike="noStrike" cap="none">
                          <a:solidFill>
                            <a:schemeClr val="tx1"/>
                          </a:solidFill>
                          <a:latin typeface="Calibri"/>
                          <a:sym typeface="Arial"/>
                        </a:defRPr>
                      </a:lvl2pPr>
                      <a:lvl3pPr marR="0" algn="l" rtl="0">
                        <a:lnSpc>
                          <a:spcPct val="100000"/>
                        </a:lnSpc>
                        <a:spcBef>
                          <a:spcPts val="0"/>
                        </a:spcBef>
                        <a:spcAft>
                          <a:spcPts val="0"/>
                        </a:spcAft>
                        <a:buNone/>
                        <a:defRPr sz="1400" b="0" i="0" u="none" strike="noStrike" cap="none">
                          <a:solidFill>
                            <a:schemeClr val="tx1"/>
                          </a:solidFill>
                          <a:latin typeface="Calibri"/>
                          <a:sym typeface="Arial"/>
                        </a:defRPr>
                      </a:lvl3pPr>
                      <a:lvl4pPr marR="0" algn="l" rtl="0">
                        <a:lnSpc>
                          <a:spcPct val="100000"/>
                        </a:lnSpc>
                        <a:spcBef>
                          <a:spcPts val="0"/>
                        </a:spcBef>
                        <a:spcAft>
                          <a:spcPts val="0"/>
                        </a:spcAft>
                        <a:buNone/>
                        <a:defRPr sz="1400" b="0" i="0" u="none" strike="noStrike" cap="none">
                          <a:solidFill>
                            <a:schemeClr val="tx1"/>
                          </a:solidFill>
                          <a:latin typeface="Calibri"/>
                          <a:sym typeface="Arial"/>
                        </a:defRPr>
                      </a:lvl4pPr>
                      <a:lvl5pPr marR="0" algn="l" rtl="0">
                        <a:lnSpc>
                          <a:spcPct val="100000"/>
                        </a:lnSpc>
                        <a:spcBef>
                          <a:spcPts val="0"/>
                        </a:spcBef>
                        <a:spcAft>
                          <a:spcPts val="0"/>
                        </a:spcAft>
                        <a:buNone/>
                        <a:defRPr sz="1400" b="0" i="0" u="none" strike="noStrike" cap="none">
                          <a:solidFill>
                            <a:schemeClr val="tx1"/>
                          </a:solidFill>
                          <a:latin typeface="Calibri"/>
                          <a:sym typeface="Arial"/>
                        </a:defRPr>
                      </a:lvl5pPr>
                      <a:lvl6pPr marR="0" algn="l" rtl="0">
                        <a:lnSpc>
                          <a:spcPct val="100000"/>
                        </a:lnSpc>
                        <a:spcBef>
                          <a:spcPts val="0"/>
                        </a:spcBef>
                        <a:spcAft>
                          <a:spcPts val="0"/>
                        </a:spcAft>
                        <a:buNone/>
                        <a:defRPr sz="1400" b="0" i="0" u="none" strike="noStrike" cap="none">
                          <a:solidFill>
                            <a:schemeClr val="tx1"/>
                          </a:solidFill>
                          <a:latin typeface="Calibri"/>
                          <a:sym typeface="Arial"/>
                        </a:defRPr>
                      </a:lvl6pPr>
                      <a:lvl7pPr marR="0" algn="l" rtl="0">
                        <a:lnSpc>
                          <a:spcPct val="100000"/>
                        </a:lnSpc>
                        <a:spcBef>
                          <a:spcPts val="0"/>
                        </a:spcBef>
                        <a:spcAft>
                          <a:spcPts val="0"/>
                        </a:spcAft>
                        <a:buNone/>
                        <a:defRPr sz="1400" b="0" i="0" u="none" strike="noStrike" cap="none">
                          <a:solidFill>
                            <a:schemeClr val="tx1"/>
                          </a:solidFill>
                          <a:latin typeface="Calibri"/>
                          <a:sym typeface="Arial"/>
                        </a:defRPr>
                      </a:lvl7pPr>
                      <a:lvl8pPr marR="0" algn="l" rtl="0">
                        <a:lnSpc>
                          <a:spcPct val="100000"/>
                        </a:lnSpc>
                        <a:spcBef>
                          <a:spcPts val="0"/>
                        </a:spcBef>
                        <a:spcAft>
                          <a:spcPts val="0"/>
                        </a:spcAft>
                        <a:buNone/>
                        <a:defRPr sz="1400" b="0" i="0" u="none" strike="noStrike" cap="none">
                          <a:solidFill>
                            <a:schemeClr val="tx1"/>
                          </a:solidFill>
                          <a:latin typeface="Calibri"/>
                          <a:sym typeface="Arial"/>
                        </a:defRPr>
                      </a:lvl8pPr>
                      <a:lvl9pPr marR="0" algn="l" rtl="0">
                        <a:lnSpc>
                          <a:spcPct val="100000"/>
                        </a:lnSpc>
                        <a:spcBef>
                          <a:spcPts val="0"/>
                        </a:spcBef>
                        <a:spcAft>
                          <a:spcPts val="0"/>
                        </a:spcAft>
                        <a:buNone/>
                        <a:defRPr sz="1400" b="0" i="0" u="none" strike="noStrike" cap="none">
                          <a:solidFill>
                            <a:schemeClr val="tx1"/>
                          </a:solidFill>
                          <a:latin typeface="Calibri"/>
                          <a:sym typeface="Arial"/>
                        </a:defRPr>
                      </a:lvl9pPr>
                    </a:lstStyle>
                    <a:p>
                      <a:pPr algn="ctr" rtl="1" fontAlgn="ctr"/>
                      <a:r>
                        <a:rPr lang="en-US" sz="1200" u="none" strike="noStrike" dirty="0">
                          <a:effectLst/>
                          <a:cs typeface="B Zar" pitchFamily="2" charset="-78"/>
                        </a:rPr>
                        <a:t>39S</a:t>
                      </a:r>
                      <a:endParaRPr lang="en-US" sz="1200" b="1" i="0" u="none" strike="noStrike" dirty="0">
                        <a:solidFill>
                          <a:srgbClr val="000000"/>
                        </a:solidFill>
                        <a:effectLst/>
                        <a:latin typeface="Arial"/>
                        <a:cs typeface="B Zar" pitchFamily="2" charset="-78"/>
                      </a:endParaRPr>
                    </a:p>
                  </a:txBody>
                  <a:tcPr marL="4180" marR="4180" marT="4180" marB="0" anchor="ctr">
                    <a:lnL w="12700" cap="flat" cmpd="sng" algn="ctr">
                      <a:solidFill>
                        <a:sysClr val="windowText" lastClr="000000"/>
                      </a:solidFill>
                      <a:prstDash val="solid"/>
                      <a:round/>
                      <a:headEnd type="none" w="med" len="med"/>
                      <a:tailEnd type="none" w="med" len="med"/>
                    </a:lnL>
                    <a:lnR w="12700" cap="flat" cmpd="sng" algn="ctr">
                      <a:solidFill>
                        <a:sysClr val="windowText" lastClr="000000"/>
                      </a:solidFill>
                      <a:prstDash val="solid"/>
                      <a:round/>
                      <a:headEnd type="none" w="med" len="med"/>
                      <a:tailEnd type="none" w="med" len="med"/>
                    </a:lnR>
                    <a:lnT w="12700" cap="flat" cmpd="sng" algn="ctr">
                      <a:solidFill>
                        <a:sysClr val="windowText" lastClr="000000"/>
                      </a:solidFill>
                      <a:prstDash val="solid"/>
                      <a:round/>
                      <a:headEnd type="none" w="med" len="med"/>
                      <a:tailEnd type="none" w="med" len="med"/>
                    </a:lnT>
                    <a:lnB w="12700" cap="flat" cmpd="sng" algn="ctr">
                      <a:solidFill>
                        <a:sysClr val="windowText" lastClr="000000"/>
                      </a:solidFill>
                      <a:prstDash val="solid"/>
                      <a:round/>
                      <a:headEnd type="none" w="med" len="med"/>
                      <a:tailEnd type="none" w="med" len="med"/>
                    </a:lnB>
                    <a:lnTlToBr w="12700" cmpd="sng">
                      <a:noFill/>
                      <a:prstDash val="solid"/>
                    </a:lnTlToBr>
                    <a:lnBlToTr w="12700" cmpd="sng">
                      <a:noFill/>
                      <a:prstDash val="solid"/>
                    </a:lnBlToTr>
                    <a:noFill/>
                  </a:tcPr>
                </a:tc>
                <a:tc rowSpan="4">
                  <a:txBody>
                    <a:bodyPr/>
                    <a:lstStyle>
                      <a:lvl1pPr marR="0" algn="l" rtl="0">
                        <a:lnSpc>
                          <a:spcPct val="100000"/>
                        </a:lnSpc>
                        <a:spcBef>
                          <a:spcPts val="0"/>
                        </a:spcBef>
                        <a:spcAft>
                          <a:spcPts val="0"/>
                        </a:spcAft>
                        <a:buNone/>
                        <a:defRPr sz="1400" b="0" i="0" u="none" strike="noStrike" cap="none">
                          <a:solidFill>
                            <a:schemeClr val="tx1"/>
                          </a:solidFill>
                          <a:latin typeface="Calibri"/>
                          <a:sym typeface="Arial"/>
                        </a:defRPr>
                      </a:lvl1pPr>
                      <a:lvl2pPr marR="0" algn="l" rtl="0">
                        <a:lnSpc>
                          <a:spcPct val="100000"/>
                        </a:lnSpc>
                        <a:spcBef>
                          <a:spcPts val="0"/>
                        </a:spcBef>
                        <a:spcAft>
                          <a:spcPts val="0"/>
                        </a:spcAft>
                        <a:buNone/>
                        <a:defRPr sz="1400" b="0" i="0" u="none" strike="noStrike" cap="none">
                          <a:solidFill>
                            <a:schemeClr val="tx1"/>
                          </a:solidFill>
                          <a:latin typeface="Calibri"/>
                          <a:sym typeface="Arial"/>
                        </a:defRPr>
                      </a:lvl2pPr>
                      <a:lvl3pPr marR="0" algn="l" rtl="0">
                        <a:lnSpc>
                          <a:spcPct val="100000"/>
                        </a:lnSpc>
                        <a:spcBef>
                          <a:spcPts val="0"/>
                        </a:spcBef>
                        <a:spcAft>
                          <a:spcPts val="0"/>
                        </a:spcAft>
                        <a:buNone/>
                        <a:defRPr sz="1400" b="0" i="0" u="none" strike="noStrike" cap="none">
                          <a:solidFill>
                            <a:schemeClr val="tx1"/>
                          </a:solidFill>
                          <a:latin typeface="Calibri"/>
                          <a:sym typeface="Arial"/>
                        </a:defRPr>
                      </a:lvl3pPr>
                      <a:lvl4pPr marR="0" algn="l" rtl="0">
                        <a:lnSpc>
                          <a:spcPct val="100000"/>
                        </a:lnSpc>
                        <a:spcBef>
                          <a:spcPts val="0"/>
                        </a:spcBef>
                        <a:spcAft>
                          <a:spcPts val="0"/>
                        </a:spcAft>
                        <a:buNone/>
                        <a:defRPr sz="1400" b="0" i="0" u="none" strike="noStrike" cap="none">
                          <a:solidFill>
                            <a:schemeClr val="tx1"/>
                          </a:solidFill>
                          <a:latin typeface="Calibri"/>
                          <a:sym typeface="Arial"/>
                        </a:defRPr>
                      </a:lvl4pPr>
                      <a:lvl5pPr marR="0" algn="l" rtl="0">
                        <a:lnSpc>
                          <a:spcPct val="100000"/>
                        </a:lnSpc>
                        <a:spcBef>
                          <a:spcPts val="0"/>
                        </a:spcBef>
                        <a:spcAft>
                          <a:spcPts val="0"/>
                        </a:spcAft>
                        <a:buNone/>
                        <a:defRPr sz="1400" b="0" i="0" u="none" strike="noStrike" cap="none">
                          <a:solidFill>
                            <a:schemeClr val="tx1"/>
                          </a:solidFill>
                          <a:latin typeface="Calibri"/>
                          <a:sym typeface="Arial"/>
                        </a:defRPr>
                      </a:lvl5pPr>
                      <a:lvl6pPr marR="0" algn="l" rtl="0">
                        <a:lnSpc>
                          <a:spcPct val="100000"/>
                        </a:lnSpc>
                        <a:spcBef>
                          <a:spcPts val="0"/>
                        </a:spcBef>
                        <a:spcAft>
                          <a:spcPts val="0"/>
                        </a:spcAft>
                        <a:buNone/>
                        <a:defRPr sz="1400" b="0" i="0" u="none" strike="noStrike" cap="none">
                          <a:solidFill>
                            <a:schemeClr val="tx1"/>
                          </a:solidFill>
                          <a:latin typeface="Calibri"/>
                          <a:sym typeface="Arial"/>
                        </a:defRPr>
                      </a:lvl6pPr>
                      <a:lvl7pPr marR="0" algn="l" rtl="0">
                        <a:lnSpc>
                          <a:spcPct val="100000"/>
                        </a:lnSpc>
                        <a:spcBef>
                          <a:spcPts val="0"/>
                        </a:spcBef>
                        <a:spcAft>
                          <a:spcPts val="0"/>
                        </a:spcAft>
                        <a:buNone/>
                        <a:defRPr sz="1400" b="0" i="0" u="none" strike="noStrike" cap="none">
                          <a:solidFill>
                            <a:schemeClr val="tx1"/>
                          </a:solidFill>
                          <a:latin typeface="Calibri"/>
                          <a:sym typeface="Arial"/>
                        </a:defRPr>
                      </a:lvl7pPr>
                      <a:lvl8pPr marR="0" algn="l" rtl="0">
                        <a:lnSpc>
                          <a:spcPct val="100000"/>
                        </a:lnSpc>
                        <a:spcBef>
                          <a:spcPts val="0"/>
                        </a:spcBef>
                        <a:spcAft>
                          <a:spcPts val="0"/>
                        </a:spcAft>
                        <a:buNone/>
                        <a:defRPr sz="1400" b="0" i="0" u="none" strike="noStrike" cap="none">
                          <a:solidFill>
                            <a:schemeClr val="tx1"/>
                          </a:solidFill>
                          <a:latin typeface="Calibri"/>
                          <a:sym typeface="Arial"/>
                        </a:defRPr>
                      </a:lvl8pPr>
                      <a:lvl9pPr marR="0" algn="l" rtl="0">
                        <a:lnSpc>
                          <a:spcPct val="100000"/>
                        </a:lnSpc>
                        <a:spcBef>
                          <a:spcPts val="0"/>
                        </a:spcBef>
                        <a:spcAft>
                          <a:spcPts val="0"/>
                        </a:spcAft>
                        <a:buNone/>
                        <a:defRPr sz="1400" b="0" i="0" u="none" strike="noStrike" cap="none">
                          <a:solidFill>
                            <a:schemeClr val="tx1"/>
                          </a:solidFill>
                          <a:latin typeface="Calibri"/>
                          <a:sym typeface="Arial"/>
                        </a:defRPr>
                      </a:lvl9pPr>
                    </a:lstStyle>
                    <a:p>
                      <a:pPr algn="ctr" rtl="1" fontAlgn="ctr"/>
                      <a:r>
                        <a:rPr lang="fa-IR" sz="1200" u="none" strike="noStrike" dirty="0">
                          <a:effectLst/>
                          <a:cs typeface="B Zar" pitchFamily="2" charset="-78"/>
                        </a:rPr>
                        <a:t>حدود 500 متر فاصله از فيدر 20 کيلوولت طلوع</a:t>
                      </a:r>
                      <a:br>
                        <a:rPr lang="fa-IR" sz="1200" u="none" strike="noStrike" dirty="0">
                          <a:effectLst/>
                          <a:cs typeface="B Zar" pitchFamily="2" charset="-78"/>
                        </a:rPr>
                      </a:br>
                      <a:r>
                        <a:rPr lang="fa-IR" sz="1200" u="none" strike="noStrike" dirty="0">
                          <a:effectLst/>
                          <a:cs typeface="B Zar" pitchFamily="2" charset="-78"/>
                        </a:rPr>
                        <a:t>حدود 600 متر فاصله از شبکه 230</a:t>
                      </a:r>
                      <a:endParaRPr lang="fa-IR" sz="1200" b="1" i="0" u="none" strike="noStrike" dirty="0">
                        <a:solidFill>
                          <a:srgbClr val="000000"/>
                        </a:solidFill>
                        <a:effectLst/>
                        <a:latin typeface="Nazanin"/>
                        <a:cs typeface="B Zar" pitchFamily="2" charset="-78"/>
                      </a:endParaRPr>
                    </a:p>
                  </a:txBody>
                  <a:tcPr marL="4180" marR="4180" marT="4180" marB="0" anchor="ctr">
                    <a:lnL w="12700" cap="flat" cmpd="sng" algn="ctr">
                      <a:solidFill>
                        <a:sysClr val="windowText" lastClr="000000"/>
                      </a:solidFill>
                      <a:prstDash val="solid"/>
                      <a:round/>
                      <a:headEnd type="none" w="med" len="med"/>
                      <a:tailEnd type="none" w="med" len="med"/>
                    </a:lnL>
                    <a:lnR w="12700" cap="flat" cmpd="sng" algn="ctr">
                      <a:solidFill>
                        <a:sysClr val="windowText" lastClr="000000"/>
                      </a:solidFill>
                      <a:prstDash val="solid"/>
                      <a:round/>
                      <a:headEnd type="none" w="med" len="med"/>
                      <a:tailEnd type="none" w="med" len="med"/>
                    </a:lnR>
                    <a:lnT w="12700" cap="flat" cmpd="sng" algn="ctr">
                      <a:solidFill>
                        <a:sysClr val="windowText" lastClr="000000"/>
                      </a:solidFill>
                      <a:prstDash val="solid"/>
                      <a:round/>
                      <a:headEnd type="none" w="med" len="med"/>
                      <a:tailEnd type="none" w="med" len="med"/>
                    </a:lnT>
                    <a:lnB w="12700" cap="flat" cmpd="sng" algn="ctr">
                      <a:solidFill>
                        <a:sysClr val="windowText" lastClr="000000"/>
                      </a:solidFill>
                      <a:prstDash val="solid"/>
                      <a:round/>
                      <a:headEnd type="none" w="med" len="med"/>
                      <a:tailEnd type="none" w="med" len="med"/>
                    </a:lnB>
                    <a:lnTlToBr w="12700" cmpd="sng">
                      <a:noFill/>
                      <a:prstDash val="solid"/>
                    </a:lnTlToBr>
                    <a:lnBlToTr w="12700" cmpd="sng">
                      <a:noFill/>
                      <a:prstDash val="solid"/>
                    </a:lnBlToTr>
                    <a:noFill/>
                  </a:tcPr>
                </a:tc>
              </a:tr>
              <a:tr h="173976">
                <a:tc vMerge="1">
                  <a:txBody>
                    <a:bodyPr/>
                    <a:lstStyle/>
                    <a:p>
                      <a:pPr rtl="1"/>
                      <a:endParaRPr lang="fa-IR"/>
                    </a:p>
                  </a:txBody>
                  <a:tcPr/>
                </a:tc>
                <a:tc vMerge="1">
                  <a:txBody>
                    <a:bodyPr/>
                    <a:lstStyle/>
                    <a:p>
                      <a:pPr rtl="1"/>
                      <a:endParaRPr lang="fa-IR"/>
                    </a:p>
                  </a:txBody>
                  <a:tcPr/>
                </a:tc>
                <a:tc vMerge="1">
                  <a:txBody>
                    <a:bodyPr/>
                    <a:lstStyle/>
                    <a:p>
                      <a:pPr rtl="1"/>
                      <a:endParaRPr lang="fa-IR"/>
                    </a:p>
                  </a:txBody>
                  <a:tcPr/>
                </a:tc>
                <a:tc vMerge="1">
                  <a:txBody>
                    <a:bodyPr/>
                    <a:lstStyle/>
                    <a:p>
                      <a:pPr rtl="1"/>
                      <a:endParaRPr lang="fa-IR"/>
                    </a:p>
                  </a:txBody>
                  <a:tcPr/>
                </a:tc>
                <a:tc vMerge="1">
                  <a:txBody>
                    <a:bodyPr/>
                    <a:lstStyle/>
                    <a:p>
                      <a:pPr rtl="1"/>
                      <a:endParaRPr lang="fa-IR"/>
                    </a:p>
                  </a:txBody>
                  <a:tcPr/>
                </a:tc>
                <a:tc vMerge="1">
                  <a:txBody>
                    <a:bodyPr/>
                    <a:lstStyle/>
                    <a:p>
                      <a:pPr rtl="1"/>
                      <a:endParaRPr lang="fa-IR"/>
                    </a:p>
                  </a:txBody>
                  <a:tcPr/>
                </a:tc>
                <a:tc>
                  <a:txBody>
                    <a:bodyPr/>
                    <a:lstStyle>
                      <a:lvl1pPr marR="0" algn="l" rtl="0">
                        <a:lnSpc>
                          <a:spcPct val="100000"/>
                        </a:lnSpc>
                        <a:spcBef>
                          <a:spcPts val="0"/>
                        </a:spcBef>
                        <a:spcAft>
                          <a:spcPts val="0"/>
                        </a:spcAft>
                        <a:buNone/>
                        <a:defRPr sz="1400" b="0" i="0" u="none" strike="noStrike" cap="none">
                          <a:solidFill>
                            <a:schemeClr val="tx1"/>
                          </a:solidFill>
                          <a:latin typeface="Calibri"/>
                          <a:sym typeface="Arial"/>
                        </a:defRPr>
                      </a:lvl1pPr>
                      <a:lvl2pPr marR="0" algn="l" rtl="0">
                        <a:lnSpc>
                          <a:spcPct val="100000"/>
                        </a:lnSpc>
                        <a:spcBef>
                          <a:spcPts val="0"/>
                        </a:spcBef>
                        <a:spcAft>
                          <a:spcPts val="0"/>
                        </a:spcAft>
                        <a:buNone/>
                        <a:defRPr sz="1400" b="0" i="0" u="none" strike="noStrike" cap="none">
                          <a:solidFill>
                            <a:schemeClr val="tx1"/>
                          </a:solidFill>
                          <a:latin typeface="Calibri"/>
                          <a:sym typeface="Arial"/>
                        </a:defRPr>
                      </a:lvl2pPr>
                      <a:lvl3pPr marR="0" algn="l" rtl="0">
                        <a:lnSpc>
                          <a:spcPct val="100000"/>
                        </a:lnSpc>
                        <a:spcBef>
                          <a:spcPts val="0"/>
                        </a:spcBef>
                        <a:spcAft>
                          <a:spcPts val="0"/>
                        </a:spcAft>
                        <a:buNone/>
                        <a:defRPr sz="1400" b="0" i="0" u="none" strike="noStrike" cap="none">
                          <a:solidFill>
                            <a:schemeClr val="tx1"/>
                          </a:solidFill>
                          <a:latin typeface="Calibri"/>
                          <a:sym typeface="Arial"/>
                        </a:defRPr>
                      </a:lvl3pPr>
                      <a:lvl4pPr marR="0" algn="l" rtl="0">
                        <a:lnSpc>
                          <a:spcPct val="100000"/>
                        </a:lnSpc>
                        <a:spcBef>
                          <a:spcPts val="0"/>
                        </a:spcBef>
                        <a:spcAft>
                          <a:spcPts val="0"/>
                        </a:spcAft>
                        <a:buNone/>
                        <a:defRPr sz="1400" b="0" i="0" u="none" strike="noStrike" cap="none">
                          <a:solidFill>
                            <a:schemeClr val="tx1"/>
                          </a:solidFill>
                          <a:latin typeface="Calibri"/>
                          <a:sym typeface="Arial"/>
                        </a:defRPr>
                      </a:lvl4pPr>
                      <a:lvl5pPr marR="0" algn="l" rtl="0">
                        <a:lnSpc>
                          <a:spcPct val="100000"/>
                        </a:lnSpc>
                        <a:spcBef>
                          <a:spcPts val="0"/>
                        </a:spcBef>
                        <a:spcAft>
                          <a:spcPts val="0"/>
                        </a:spcAft>
                        <a:buNone/>
                        <a:defRPr sz="1400" b="0" i="0" u="none" strike="noStrike" cap="none">
                          <a:solidFill>
                            <a:schemeClr val="tx1"/>
                          </a:solidFill>
                          <a:latin typeface="Calibri"/>
                          <a:sym typeface="Arial"/>
                        </a:defRPr>
                      </a:lvl5pPr>
                      <a:lvl6pPr marR="0" algn="l" rtl="0">
                        <a:lnSpc>
                          <a:spcPct val="100000"/>
                        </a:lnSpc>
                        <a:spcBef>
                          <a:spcPts val="0"/>
                        </a:spcBef>
                        <a:spcAft>
                          <a:spcPts val="0"/>
                        </a:spcAft>
                        <a:buNone/>
                        <a:defRPr sz="1400" b="0" i="0" u="none" strike="noStrike" cap="none">
                          <a:solidFill>
                            <a:schemeClr val="tx1"/>
                          </a:solidFill>
                          <a:latin typeface="Calibri"/>
                          <a:sym typeface="Arial"/>
                        </a:defRPr>
                      </a:lvl6pPr>
                      <a:lvl7pPr marR="0" algn="l" rtl="0">
                        <a:lnSpc>
                          <a:spcPct val="100000"/>
                        </a:lnSpc>
                        <a:spcBef>
                          <a:spcPts val="0"/>
                        </a:spcBef>
                        <a:spcAft>
                          <a:spcPts val="0"/>
                        </a:spcAft>
                        <a:buNone/>
                        <a:defRPr sz="1400" b="0" i="0" u="none" strike="noStrike" cap="none">
                          <a:solidFill>
                            <a:schemeClr val="tx1"/>
                          </a:solidFill>
                          <a:latin typeface="Calibri"/>
                          <a:sym typeface="Arial"/>
                        </a:defRPr>
                      </a:lvl7pPr>
                      <a:lvl8pPr marR="0" algn="l" rtl="0">
                        <a:lnSpc>
                          <a:spcPct val="100000"/>
                        </a:lnSpc>
                        <a:spcBef>
                          <a:spcPts val="0"/>
                        </a:spcBef>
                        <a:spcAft>
                          <a:spcPts val="0"/>
                        </a:spcAft>
                        <a:buNone/>
                        <a:defRPr sz="1400" b="0" i="0" u="none" strike="noStrike" cap="none">
                          <a:solidFill>
                            <a:schemeClr val="tx1"/>
                          </a:solidFill>
                          <a:latin typeface="Calibri"/>
                          <a:sym typeface="Arial"/>
                        </a:defRPr>
                      </a:lvl8pPr>
                      <a:lvl9pPr marR="0" algn="l" rtl="0">
                        <a:lnSpc>
                          <a:spcPct val="100000"/>
                        </a:lnSpc>
                        <a:spcBef>
                          <a:spcPts val="0"/>
                        </a:spcBef>
                        <a:spcAft>
                          <a:spcPts val="0"/>
                        </a:spcAft>
                        <a:buNone/>
                        <a:defRPr sz="1400" b="0" i="0" u="none" strike="noStrike" cap="none">
                          <a:solidFill>
                            <a:schemeClr val="tx1"/>
                          </a:solidFill>
                          <a:latin typeface="Calibri"/>
                          <a:sym typeface="Arial"/>
                        </a:defRPr>
                      </a:lvl9pPr>
                    </a:lstStyle>
                    <a:p>
                      <a:pPr algn="ctr" rtl="1" fontAlgn="ctr"/>
                      <a:r>
                        <a:rPr lang="fa-IR" sz="1200" u="none" strike="noStrike">
                          <a:effectLst/>
                          <a:cs typeface="B Zar" pitchFamily="2" charset="-78"/>
                        </a:rPr>
                        <a:t>4005329</a:t>
                      </a:r>
                      <a:endParaRPr lang="fa-IR" sz="1200" b="1" i="0" u="none" strike="noStrike">
                        <a:solidFill>
                          <a:srgbClr val="000000"/>
                        </a:solidFill>
                        <a:effectLst/>
                        <a:latin typeface="Arial"/>
                        <a:cs typeface="B Zar" pitchFamily="2" charset="-78"/>
                      </a:endParaRPr>
                    </a:p>
                  </a:txBody>
                  <a:tcPr marL="4180" marR="4180" marT="4180" marB="0" anchor="ctr">
                    <a:lnL w="12700" cap="flat" cmpd="sng" algn="ctr">
                      <a:solidFill>
                        <a:sysClr val="windowText" lastClr="000000"/>
                      </a:solidFill>
                      <a:prstDash val="solid"/>
                      <a:round/>
                      <a:headEnd type="none" w="med" len="med"/>
                      <a:tailEnd type="none" w="med" len="med"/>
                    </a:lnL>
                    <a:lnR w="12700" cap="flat" cmpd="sng" algn="ctr">
                      <a:solidFill>
                        <a:sysClr val="windowText" lastClr="000000"/>
                      </a:solidFill>
                      <a:prstDash val="solid"/>
                      <a:round/>
                      <a:headEnd type="none" w="med" len="med"/>
                      <a:tailEnd type="none" w="med" len="med"/>
                    </a:lnR>
                    <a:lnT w="12700" cap="flat" cmpd="sng" algn="ctr">
                      <a:solidFill>
                        <a:sysClr val="windowText" lastClr="000000"/>
                      </a:solidFill>
                      <a:prstDash val="solid"/>
                      <a:round/>
                      <a:headEnd type="none" w="med" len="med"/>
                      <a:tailEnd type="none" w="med" len="med"/>
                    </a:lnT>
                    <a:lnB w="12700" cap="flat" cmpd="sng" algn="ctr">
                      <a:solidFill>
                        <a:sysClr val="windowText" lastClr="000000"/>
                      </a:solidFill>
                      <a:prstDash val="solid"/>
                      <a:round/>
                      <a:headEnd type="none" w="med" len="med"/>
                      <a:tailEnd type="none" w="med" len="med"/>
                    </a:lnB>
                    <a:lnTlToBr w="12700" cmpd="sng">
                      <a:noFill/>
                      <a:prstDash val="solid"/>
                    </a:lnTlToBr>
                    <a:lnBlToTr w="12700" cmpd="sng">
                      <a:noFill/>
                      <a:prstDash val="solid"/>
                    </a:lnBlToTr>
                    <a:noFill/>
                  </a:tcPr>
                </a:tc>
                <a:tc>
                  <a:txBody>
                    <a:bodyPr/>
                    <a:lstStyle>
                      <a:lvl1pPr marR="0" algn="l" rtl="0">
                        <a:lnSpc>
                          <a:spcPct val="100000"/>
                        </a:lnSpc>
                        <a:spcBef>
                          <a:spcPts val="0"/>
                        </a:spcBef>
                        <a:spcAft>
                          <a:spcPts val="0"/>
                        </a:spcAft>
                        <a:buNone/>
                        <a:defRPr sz="1400" b="0" i="0" u="none" strike="noStrike" cap="none">
                          <a:solidFill>
                            <a:schemeClr val="tx1"/>
                          </a:solidFill>
                          <a:latin typeface="Calibri"/>
                          <a:sym typeface="Arial"/>
                        </a:defRPr>
                      </a:lvl1pPr>
                      <a:lvl2pPr marR="0" algn="l" rtl="0">
                        <a:lnSpc>
                          <a:spcPct val="100000"/>
                        </a:lnSpc>
                        <a:spcBef>
                          <a:spcPts val="0"/>
                        </a:spcBef>
                        <a:spcAft>
                          <a:spcPts val="0"/>
                        </a:spcAft>
                        <a:buNone/>
                        <a:defRPr sz="1400" b="0" i="0" u="none" strike="noStrike" cap="none">
                          <a:solidFill>
                            <a:schemeClr val="tx1"/>
                          </a:solidFill>
                          <a:latin typeface="Calibri"/>
                          <a:sym typeface="Arial"/>
                        </a:defRPr>
                      </a:lvl2pPr>
                      <a:lvl3pPr marR="0" algn="l" rtl="0">
                        <a:lnSpc>
                          <a:spcPct val="100000"/>
                        </a:lnSpc>
                        <a:spcBef>
                          <a:spcPts val="0"/>
                        </a:spcBef>
                        <a:spcAft>
                          <a:spcPts val="0"/>
                        </a:spcAft>
                        <a:buNone/>
                        <a:defRPr sz="1400" b="0" i="0" u="none" strike="noStrike" cap="none">
                          <a:solidFill>
                            <a:schemeClr val="tx1"/>
                          </a:solidFill>
                          <a:latin typeface="Calibri"/>
                          <a:sym typeface="Arial"/>
                        </a:defRPr>
                      </a:lvl3pPr>
                      <a:lvl4pPr marR="0" algn="l" rtl="0">
                        <a:lnSpc>
                          <a:spcPct val="100000"/>
                        </a:lnSpc>
                        <a:spcBef>
                          <a:spcPts val="0"/>
                        </a:spcBef>
                        <a:spcAft>
                          <a:spcPts val="0"/>
                        </a:spcAft>
                        <a:buNone/>
                        <a:defRPr sz="1400" b="0" i="0" u="none" strike="noStrike" cap="none">
                          <a:solidFill>
                            <a:schemeClr val="tx1"/>
                          </a:solidFill>
                          <a:latin typeface="Calibri"/>
                          <a:sym typeface="Arial"/>
                        </a:defRPr>
                      </a:lvl4pPr>
                      <a:lvl5pPr marR="0" algn="l" rtl="0">
                        <a:lnSpc>
                          <a:spcPct val="100000"/>
                        </a:lnSpc>
                        <a:spcBef>
                          <a:spcPts val="0"/>
                        </a:spcBef>
                        <a:spcAft>
                          <a:spcPts val="0"/>
                        </a:spcAft>
                        <a:buNone/>
                        <a:defRPr sz="1400" b="0" i="0" u="none" strike="noStrike" cap="none">
                          <a:solidFill>
                            <a:schemeClr val="tx1"/>
                          </a:solidFill>
                          <a:latin typeface="Calibri"/>
                          <a:sym typeface="Arial"/>
                        </a:defRPr>
                      </a:lvl5pPr>
                      <a:lvl6pPr marR="0" algn="l" rtl="0">
                        <a:lnSpc>
                          <a:spcPct val="100000"/>
                        </a:lnSpc>
                        <a:spcBef>
                          <a:spcPts val="0"/>
                        </a:spcBef>
                        <a:spcAft>
                          <a:spcPts val="0"/>
                        </a:spcAft>
                        <a:buNone/>
                        <a:defRPr sz="1400" b="0" i="0" u="none" strike="noStrike" cap="none">
                          <a:solidFill>
                            <a:schemeClr val="tx1"/>
                          </a:solidFill>
                          <a:latin typeface="Calibri"/>
                          <a:sym typeface="Arial"/>
                        </a:defRPr>
                      </a:lvl6pPr>
                      <a:lvl7pPr marR="0" algn="l" rtl="0">
                        <a:lnSpc>
                          <a:spcPct val="100000"/>
                        </a:lnSpc>
                        <a:spcBef>
                          <a:spcPts val="0"/>
                        </a:spcBef>
                        <a:spcAft>
                          <a:spcPts val="0"/>
                        </a:spcAft>
                        <a:buNone/>
                        <a:defRPr sz="1400" b="0" i="0" u="none" strike="noStrike" cap="none">
                          <a:solidFill>
                            <a:schemeClr val="tx1"/>
                          </a:solidFill>
                          <a:latin typeface="Calibri"/>
                          <a:sym typeface="Arial"/>
                        </a:defRPr>
                      </a:lvl7pPr>
                      <a:lvl8pPr marR="0" algn="l" rtl="0">
                        <a:lnSpc>
                          <a:spcPct val="100000"/>
                        </a:lnSpc>
                        <a:spcBef>
                          <a:spcPts val="0"/>
                        </a:spcBef>
                        <a:spcAft>
                          <a:spcPts val="0"/>
                        </a:spcAft>
                        <a:buNone/>
                        <a:defRPr sz="1400" b="0" i="0" u="none" strike="noStrike" cap="none">
                          <a:solidFill>
                            <a:schemeClr val="tx1"/>
                          </a:solidFill>
                          <a:latin typeface="Calibri"/>
                          <a:sym typeface="Arial"/>
                        </a:defRPr>
                      </a:lvl8pPr>
                      <a:lvl9pPr marR="0" algn="l" rtl="0">
                        <a:lnSpc>
                          <a:spcPct val="100000"/>
                        </a:lnSpc>
                        <a:spcBef>
                          <a:spcPts val="0"/>
                        </a:spcBef>
                        <a:spcAft>
                          <a:spcPts val="0"/>
                        </a:spcAft>
                        <a:buNone/>
                        <a:defRPr sz="1400" b="0" i="0" u="none" strike="noStrike" cap="none">
                          <a:solidFill>
                            <a:schemeClr val="tx1"/>
                          </a:solidFill>
                          <a:latin typeface="Calibri"/>
                          <a:sym typeface="Arial"/>
                        </a:defRPr>
                      </a:lvl9pPr>
                    </a:lstStyle>
                    <a:p>
                      <a:pPr algn="ctr" rtl="1" fontAlgn="ctr"/>
                      <a:r>
                        <a:rPr lang="fa-IR" sz="1200" u="none" strike="noStrike" dirty="0">
                          <a:effectLst/>
                          <a:cs typeface="B Zar" pitchFamily="2" charset="-78"/>
                        </a:rPr>
                        <a:t>351942</a:t>
                      </a:r>
                      <a:endParaRPr lang="fa-IR" sz="1200" b="1" i="0" u="none" strike="noStrike" dirty="0">
                        <a:solidFill>
                          <a:srgbClr val="000000"/>
                        </a:solidFill>
                        <a:effectLst/>
                        <a:latin typeface="Arial"/>
                        <a:cs typeface="B Zar" pitchFamily="2" charset="-78"/>
                      </a:endParaRPr>
                    </a:p>
                  </a:txBody>
                  <a:tcPr marL="4180" marR="4180" marT="4180" marB="0" anchor="ctr">
                    <a:lnL w="12700" cap="flat" cmpd="sng" algn="ctr">
                      <a:solidFill>
                        <a:sysClr val="windowText" lastClr="000000"/>
                      </a:solidFill>
                      <a:prstDash val="solid"/>
                      <a:round/>
                      <a:headEnd type="none" w="med" len="med"/>
                      <a:tailEnd type="none" w="med" len="med"/>
                    </a:lnL>
                    <a:lnR w="12700" cap="flat" cmpd="sng" algn="ctr">
                      <a:solidFill>
                        <a:sysClr val="windowText" lastClr="000000"/>
                      </a:solidFill>
                      <a:prstDash val="solid"/>
                      <a:round/>
                      <a:headEnd type="none" w="med" len="med"/>
                      <a:tailEnd type="none" w="med" len="med"/>
                    </a:lnR>
                    <a:lnT w="12700" cap="flat" cmpd="sng" algn="ctr">
                      <a:solidFill>
                        <a:sysClr val="windowText" lastClr="000000"/>
                      </a:solidFill>
                      <a:prstDash val="solid"/>
                      <a:round/>
                      <a:headEnd type="none" w="med" len="med"/>
                      <a:tailEnd type="none" w="med" len="med"/>
                    </a:lnT>
                    <a:lnB w="12700" cap="flat" cmpd="sng" algn="ctr">
                      <a:solidFill>
                        <a:sysClr val="windowText" lastClr="000000"/>
                      </a:solidFill>
                      <a:prstDash val="solid"/>
                      <a:round/>
                      <a:headEnd type="none" w="med" len="med"/>
                      <a:tailEnd type="none" w="med" len="med"/>
                    </a:lnB>
                    <a:lnTlToBr w="12700" cmpd="sng">
                      <a:noFill/>
                      <a:prstDash val="solid"/>
                    </a:lnTlToBr>
                    <a:lnBlToTr w="12700" cmpd="sng">
                      <a:noFill/>
                      <a:prstDash val="solid"/>
                    </a:lnBlToTr>
                    <a:noFill/>
                  </a:tcPr>
                </a:tc>
                <a:tc vMerge="1">
                  <a:txBody>
                    <a:bodyPr/>
                    <a:lstStyle/>
                    <a:p>
                      <a:pPr rtl="1"/>
                      <a:endParaRPr lang="fa-IR"/>
                    </a:p>
                  </a:txBody>
                  <a:tcPr/>
                </a:tc>
                <a:tc vMerge="1">
                  <a:txBody>
                    <a:bodyPr/>
                    <a:lstStyle/>
                    <a:p>
                      <a:pPr rtl="1"/>
                      <a:endParaRPr lang="fa-IR"/>
                    </a:p>
                  </a:txBody>
                  <a:tcPr/>
                </a:tc>
              </a:tr>
              <a:tr h="262336">
                <a:tc vMerge="1">
                  <a:txBody>
                    <a:bodyPr/>
                    <a:lstStyle/>
                    <a:p>
                      <a:pPr rtl="1"/>
                      <a:endParaRPr lang="fa-IR"/>
                    </a:p>
                  </a:txBody>
                  <a:tcPr/>
                </a:tc>
                <a:tc vMerge="1">
                  <a:txBody>
                    <a:bodyPr/>
                    <a:lstStyle/>
                    <a:p>
                      <a:pPr rtl="1"/>
                      <a:endParaRPr lang="fa-IR"/>
                    </a:p>
                  </a:txBody>
                  <a:tcPr/>
                </a:tc>
                <a:tc vMerge="1">
                  <a:txBody>
                    <a:bodyPr/>
                    <a:lstStyle/>
                    <a:p>
                      <a:pPr rtl="1"/>
                      <a:endParaRPr lang="fa-IR"/>
                    </a:p>
                  </a:txBody>
                  <a:tcPr/>
                </a:tc>
                <a:tc vMerge="1">
                  <a:txBody>
                    <a:bodyPr/>
                    <a:lstStyle/>
                    <a:p>
                      <a:pPr rtl="1"/>
                      <a:endParaRPr lang="fa-IR"/>
                    </a:p>
                  </a:txBody>
                  <a:tcPr/>
                </a:tc>
                <a:tc vMerge="1">
                  <a:txBody>
                    <a:bodyPr/>
                    <a:lstStyle/>
                    <a:p>
                      <a:pPr rtl="1"/>
                      <a:endParaRPr lang="fa-IR"/>
                    </a:p>
                  </a:txBody>
                  <a:tcPr/>
                </a:tc>
                <a:tc vMerge="1">
                  <a:txBody>
                    <a:bodyPr/>
                    <a:lstStyle/>
                    <a:p>
                      <a:pPr rtl="1"/>
                      <a:endParaRPr lang="fa-IR"/>
                    </a:p>
                  </a:txBody>
                  <a:tcPr/>
                </a:tc>
                <a:tc>
                  <a:txBody>
                    <a:bodyPr/>
                    <a:lstStyle>
                      <a:lvl1pPr marR="0" algn="l" rtl="0">
                        <a:lnSpc>
                          <a:spcPct val="100000"/>
                        </a:lnSpc>
                        <a:spcBef>
                          <a:spcPts val="0"/>
                        </a:spcBef>
                        <a:spcAft>
                          <a:spcPts val="0"/>
                        </a:spcAft>
                        <a:buNone/>
                        <a:defRPr sz="1400" b="0" i="0" u="none" strike="noStrike" cap="none">
                          <a:solidFill>
                            <a:schemeClr val="tx1"/>
                          </a:solidFill>
                          <a:latin typeface="Calibri"/>
                          <a:sym typeface="Arial"/>
                        </a:defRPr>
                      </a:lvl1pPr>
                      <a:lvl2pPr marR="0" algn="l" rtl="0">
                        <a:lnSpc>
                          <a:spcPct val="100000"/>
                        </a:lnSpc>
                        <a:spcBef>
                          <a:spcPts val="0"/>
                        </a:spcBef>
                        <a:spcAft>
                          <a:spcPts val="0"/>
                        </a:spcAft>
                        <a:buNone/>
                        <a:defRPr sz="1400" b="0" i="0" u="none" strike="noStrike" cap="none">
                          <a:solidFill>
                            <a:schemeClr val="tx1"/>
                          </a:solidFill>
                          <a:latin typeface="Calibri"/>
                          <a:sym typeface="Arial"/>
                        </a:defRPr>
                      </a:lvl2pPr>
                      <a:lvl3pPr marR="0" algn="l" rtl="0">
                        <a:lnSpc>
                          <a:spcPct val="100000"/>
                        </a:lnSpc>
                        <a:spcBef>
                          <a:spcPts val="0"/>
                        </a:spcBef>
                        <a:spcAft>
                          <a:spcPts val="0"/>
                        </a:spcAft>
                        <a:buNone/>
                        <a:defRPr sz="1400" b="0" i="0" u="none" strike="noStrike" cap="none">
                          <a:solidFill>
                            <a:schemeClr val="tx1"/>
                          </a:solidFill>
                          <a:latin typeface="Calibri"/>
                          <a:sym typeface="Arial"/>
                        </a:defRPr>
                      </a:lvl3pPr>
                      <a:lvl4pPr marR="0" algn="l" rtl="0">
                        <a:lnSpc>
                          <a:spcPct val="100000"/>
                        </a:lnSpc>
                        <a:spcBef>
                          <a:spcPts val="0"/>
                        </a:spcBef>
                        <a:spcAft>
                          <a:spcPts val="0"/>
                        </a:spcAft>
                        <a:buNone/>
                        <a:defRPr sz="1400" b="0" i="0" u="none" strike="noStrike" cap="none">
                          <a:solidFill>
                            <a:schemeClr val="tx1"/>
                          </a:solidFill>
                          <a:latin typeface="Calibri"/>
                          <a:sym typeface="Arial"/>
                        </a:defRPr>
                      </a:lvl4pPr>
                      <a:lvl5pPr marR="0" algn="l" rtl="0">
                        <a:lnSpc>
                          <a:spcPct val="100000"/>
                        </a:lnSpc>
                        <a:spcBef>
                          <a:spcPts val="0"/>
                        </a:spcBef>
                        <a:spcAft>
                          <a:spcPts val="0"/>
                        </a:spcAft>
                        <a:buNone/>
                        <a:defRPr sz="1400" b="0" i="0" u="none" strike="noStrike" cap="none">
                          <a:solidFill>
                            <a:schemeClr val="tx1"/>
                          </a:solidFill>
                          <a:latin typeface="Calibri"/>
                          <a:sym typeface="Arial"/>
                        </a:defRPr>
                      </a:lvl5pPr>
                      <a:lvl6pPr marR="0" algn="l" rtl="0">
                        <a:lnSpc>
                          <a:spcPct val="100000"/>
                        </a:lnSpc>
                        <a:spcBef>
                          <a:spcPts val="0"/>
                        </a:spcBef>
                        <a:spcAft>
                          <a:spcPts val="0"/>
                        </a:spcAft>
                        <a:buNone/>
                        <a:defRPr sz="1400" b="0" i="0" u="none" strike="noStrike" cap="none">
                          <a:solidFill>
                            <a:schemeClr val="tx1"/>
                          </a:solidFill>
                          <a:latin typeface="Calibri"/>
                          <a:sym typeface="Arial"/>
                        </a:defRPr>
                      </a:lvl6pPr>
                      <a:lvl7pPr marR="0" algn="l" rtl="0">
                        <a:lnSpc>
                          <a:spcPct val="100000"/>
                        </a:lnSpc>
                        <a:spcBef>
                          <a:spcPts val="0"/>
                        </a:spcBef>
                        <a:spcAft>
                          <a:spcPts val="0"/>
                        </a:spcAft>
                        <a:buNone/>
                        <a:defRPr sz="1400" b="0" i="0" u="none" strike="noStrike" cap="none">
                          <a:solidFill>
                            <a:schemeClr val="tx1"/>
                          </a:solidFill>
                          <a:latin typeface="Calibri"/>
                          <a:sym typeface="Arial"/>
                        </a:defRPr>
                      </a:lvl7pPr>
                      <a:lvl8pPr marR="0" algn="l" rtl="0">
                        <a:lnSpc>
                          <a:spcPct val="100000"/>
                        </a:lnSpc>
                        <a:spcBef>
                          <a:spcPts val="0"/>
                        </a:spcBef>
                        <a:spcAft>
                          <a:spcPts val="0"/>
                        </a:spcAft>
                        <a:buNone/>
                        <a:defRPr sz="1400" b="0" i="0" u="none" strike="noStrike" cap="none">
                          <a:solidFill>
                            <a:schemeClr val="tx1"/>
                          </a:solidFill>
                          <a:latin typeface="Calibri"/>
                          <a:sym typeface="Arial"/>
                        </a:defRPr>
                      </a:lvl8pPr>
                      <a:lvl9pPr marR="0" algn="l" rtl="0">
                        <a:lnSpc>
                          <a:spcPct val="100000"/>
                        </a:lnSpc>
                        <a:spcBef>
                          <a:spcPts val="0"/>
                        </a:spcBef>
                        <a:spcAft>
                          <a:spcPts val="0"/>
                        </a:spcAft>
                        <a:buNone/>
                        <a:defRPr sz="1400" b="0" i="0" u="none" strike="noStrike" cap="none">
                          <a:solidFill>
                            <a:schemeClr val="tx1"/>
                          </a:solidFill>
                          <a:latin typeface="Calibri"/>
                          <a:sym typeface="Arial"/>
                        </a:defRPr>
                      </a:lvl9pPr>
                    </a:lstStyle>
                    <a:p>
                      <a:pPr algn="ctr" rtl="1" fontAlgn="ctr"/>
                      <a:r>
                        <a:rPr lang="fa-IR" sz="1200" u="none" strike="noStrike">
                          <a:effectLst/>
                          <a:cs typeface="B Zar" pitchFamily="2" charset="-78"/>
                        </a:rPr>
                        <a:t>4004980</a:t>
                      </a:r>
                      <a:endParaRPr lang="fa-IR" sz="1200" b="1" i="0" u="none" strike="noStrike">
                        <a:solidFill>
                          <a:srgbClr val="000000"/>
                        </a:solidFill>
                        <a:effectLst/>
                        <a:latin typeface="Arial"/>
                        <a:cs typeface="B Zar" pitchFamily="2" charset="-78"/>
                      </a:endParaRPr>
                    </a:p>
                  </a:txBody>
                  <a:tcPr marL="4180" marR="4180" marT="4180" marB="0" anchor="ctr">
                    <a:lnL w="12700" cap="flat" cmpd="sng" algn="ctr">
                      <a:solidFill>
                        <a:sysClr val="windowText" lastClr="000000"/>
                      </a:solidFill>
                      <a:prstDash val="solid"/>
                      <a:round/>
                      <a:headEnd type="none" w="med" len="med"/>
                      <a:tailEnd type="none" w="med" len="med"/>
                    </a:lnL>
                    <a:lnR w="12700" cap="flat" cmpd="sng" algn="ctr">
                      <a:solidFill>
                        <a:sysClr val="windowText" lastClr="000000"/>
                      </a:solidFill>
                      <a:prstDash val="solid"/>
                      <a:round/>
                      <a:headEnd type="none" w="med" len="med"/>
                      <a:tailEnd type="none" w="med" len="med"/>
                    </a:lnR>
                    <a:lnT w="12700" cap="flat" cmpd="sng" algn="ctr">
                      <a:solidFill>
                        <a:sysClr val="windowText" lastClr="000000"/>
                      </a:solidFill>
                      <a:prstDash val="solid"/>
                      <a:round/>
                      <a:headEnd type="none" w="med" len="med"/>
                      <a:tailEnd type="none" w="med" len="med"/>
                    </a:lnT>
                    <a:lnB w="12700" cap="flat" cmpd="sng" algn="ctr">
                      <a:solidFill>
                        <a:sysClr val="windowText" lastClr="000000"/>
                      </a:solidFill>
                      <a:prstDash val="solid"/>
                      <a:round/>
                      <a:headEnd type="none" w="med" len="med"/>
                      <a:tailEnd type="none" w="med" len="med"/>
                    </a:lnB>
                    <a:lnTlToBr w="12700" cmpd="sng">
                      <a:noFill/>
                      <a:prstDash val="solid"/>
                    </a:lnTlToBr>
                    <a:lnBlToTr w="12700" cmpd="sng">
                      <a:noFill/>
                      <a:prstDash val="solid"/>
                    </a:lnBlToTr>
                    <a:noFill/>
                  </a:tcPr>
                </a:tc>
                <a:tc>
                  <a:txBody>
                    <a:bodyPr/>
                    <a:lstStyle>
                      <a:lvl1pPr marR="0" algn="l" rtl="0">
                        <a:lnSpc>
                          <a:spcPct val="100000"/>
                        </a:lnSpc>
                        <a:spcBef>
                          <a:spcPts val="0"/>
                        </a:spcBef>
                        <a:spcAft>
                          <a:spcPts val="0"/>
                        </a:spcAft>
                        <a:buNone/>
                        <a:defRPr sz="1400" b="0" i="0" u="none" strike="noStrike" cap="none">
                          <a:solidFill>
                            <a:schemeClr val="tx1"/>
                          </a:solidFill>
                          <a:latin typeface="Calibri"/>
                          <a:sym typeface="Arial"/>
                        </a:defRPr>
                      </a:lvl1pPr>
                      <a:lvl2pPr marR="0" algn="l" rtl="0">
                        <a:lnSpc>
                          <a:spcPct val="100000"/>
                        </a:lnSpc>
                        <a:spcBef>
                          <a:spcPts val="0"/>
                        </a:spcBef>
                        <a:spcAft>
                          <a:spcPts val="0"/>
                        </a:spcAft>
                        <a:buNone/>
                        <a:defRPr sz="1400" b="0" i="0" u="none" strike="noStrike" cap="none">
                          <a:solidFill>
                            <a:schemeClr val="tx1"/>
                          </a:solidFill>
                          <a:latin typeface="Calibri"/>
                          <a:sym typeface="Arial"/>
                        </a:defRPr>
                      </a:lvl2pPr>
                      <a:lvl3pPr marR="0" algn="l" rtl="0">
                        <a:lnSpc>
                          <a:spcPct val="100000"/>
                        </a:lnSpc>
                        <a:spcBef>
                          <a:spcPts val="0"/>
                        </a:spcBef>
                        <a:spcAft>
                          <a:spcPts val="0"/>
                        </a:spcAft>
                        <a:buNone/>
                        <a:defRPr sz="1400" b="0" i="0" u="none" strike="noStrike" cap="none">
                          <a:solidFill>
                            <a:schemeClr val="tx1"/>
                          </a:solidFill>
                          <a:latin typeface="Calibri"/>
                          <a:sym typeface="Arial"/>
                        </a:defRPr>
                      </a:lvl3pPr>
                      <a:lvl4pPr marR="0" algn="l" rtl="0">
                        <a:lnSpc>
                          <a:spcPct val="100000"/>
                        </a:lnSpc>
                        <a:spcBef>
                          <a:spcPts val="0"/>
                        </a:spcBef>
                        <a:spcAft>
                          <a:spcPts val="0"/>
                        </a:spcAft>
                        <a:buNone/>
                        <a:defRPr sz="1400" b="0" i="0" u="none" strike="noStrike" cap="none">
                          <a:solidFill>
                            <a:schemeClr val="tx1"/>
                          </a:solidFill>
                          <a:latin typeface="Calibri"/>
                          <a:sym typeface="Arial"/>
                        </a:defRPr>
                      </a:lvl4pPr>
                      <a:lvl5pPr marR="0" algn="l" rtl="0">
                        <a:lnSpc>
                          <a:spcPct val="100000"/>
                        </a:lnSpc>
                        <a:spcBef>
                          <a:spcPts val="0"/>
                        </a:spcBef>
                        <a:spcAft>
                          <a:spcPts val="0"/>
                        </a:spcAft>
                        <a:buNone/>
                        <a:defRPr sz="1400" b="0" i="0" u="none" strike="noStrike" cap="none">
                          <a:solidFill>
                            <a:schemeClr val="tx1"/>
                          </a:solidFill>
                          <a:latin typeface="Calibri"/>
                          <a:sym typeface="Arial"/>
                        </a:defRPr>
                      </a:lvl5pPr>
                      <a:lvl6pPr marR="0" algn="l" rtl="0">
                        <a:lnSpc>
                          <a:spcPct val="100000"/>
                        </a:lnSpc>
                        <a:spcBef>
                          <a:spcPts val="0"/>
                        </a:spcBef>
                        <a:spcAft>
                          <a:spcPts val="0"/>
                        </a:spcAft>
                        <a:buNone/>
                        <a:defRPr sz="1400" b="0" i="0" u="none" strike="noStrike" cap="none">
                          <a:solidFill>
                            <a:schemeClr val="tx1"/>
                          </a:solidFill>
                          <a:latin typeface="Calibri"/>
                          <a:sym typeface="Arial"/>
                        </a:defRPr>
                      </a:lvl6pPr>
                      <a:lvl7pPr marR="0" algn="l" rtl="0">
                        <a:lnSpc>
                          <a:spcPct val="100000"/>
                        </a:lnSpc>
                        <a:spcBef>
                          <a:spcPts val="0"/>
                        </a:spcBef>
                        <a:spcAft>
                          <a:spcPts val="0"/>
                        </a:spcAft>
                        <a:buNone/>
                        <a:defRPr sz="1400" b="0" i="0" u="none" strike="noStrike" cap="none">
                          <a:solidFill>
                            <a:schemeClr val="tx1"/>
                          </a:solidFill>
                          <a:latin typeface="Calibri"/>
                          <a:sym typeface="Arial"/>
                        </a:defRPr>
                      </a:lvl7pPr>
                      <a:lvl8pPr marR="0" algn="l" rtl="0">
                        <a:lnSpc>
                          <a:spcPct val="100000"/>
                        </a:lnSpc>
                        <a:spcBef>
                          <a:spcPts val="0"/>
                        </a:spcBef>
                        <a:spcAft>
                          <a:spcPts val="0"/>
                        </a:spcAft>
                        <a:buNone/>
                        <a:defRPr sz="1400" b="0" i="0" u="none" strike="noStrike" cap="none">
                          <a:solidFill>
                            <a:schemeClr val="tx1"/>
                          </a:solidFill>
                          <a:latin typeface="Calibri"/>
                          <a:sym typeface="Arial"/>
                        </a:defRPr>
                      </a:lvl8pPr>
                      <a:lvl9pPr marR="0" algn="l" rtl="0">
                        <a:lnSpc>
                          <a:spcPct val="100000"/>
                        </a:lnSpc>
                        <a:spcBef>
                          <a:spcPts val="0"/>
                        </a:spcBef>
                        <a:spcAft>
                          <a:spcPts val="0"/>
                        </a:spcAft>
                        <a:buNone/>
                        <a:defRPr sz="1400" b="0" i="0" u="none" strike="noStrike" cap="none">
                          <a:solidFill>
                            <a:schemeClr val="tx1"/>
                          </a:solidFill>
                          <a:latin typeface="Calibri"/>
                          <a:sym typeface="Arial"/>
                        </a:defRPr>
                      </a:lvl9pPr>
                    </a:lstStyle>
                    <a:p>
                      <a:pPr algn="ctr" rtl="1" fontAlgn="ctr"/>
                      <a:r>
                        <a:rPr lang="fa-IR" sz="1200" u="none" strike="noStrike" dirty="0">
                          <a:effectLst/>
                          <a:cs typeface="B Zar" pitchFamily="2" charset="-78"/>
                        </a:rPr>
                        <a:t>351676</a:t>
                      </a:r>
                      <a:endParaRPr lang="fa-IR" sz="1200" b="1" i="0" u="none" strike="noStrike" dirty="0">
                        <a:solidFill>
                          <a:srgbClr val="000000"/>
                        </a:solidFill>
                        <a:effectLst/>
                        <a:latin typeface="Arial"/>
                        <a:cs typeface="B Zar" pitchFamily="2" charset="-78"/>
                      </a:endParaRPr>
                    </a:p>
                  </a:txBody>
                  <a:tcPr marL="4180" marR="4180" marT="4180" marB="0" anchor="ctr">
                    <a:lnL w="12700" cap="flat" cmpd="sng" algn="ctr">
                      <a:solidFill>
                        <a:sysClr val="windowText" lastClr="000000"/>
                      </a:solidFill>
                      <a:prstDash val="solid"/>
                      <a:round/>
                      <a:headEnd type="none" w="med" len="med"/>
                      <a:tailEnd type="none" w="med" len="med"/>
                    </a:lnL>
                    <a:lnR w="12700" cap="flat" cmpd="sng" algn="ctr">
                      <a:solidFill>
                        <a:sysClr val="windowText" lastClr="000000"/>
                      </a:solidFill>
                      <a:prstDash val="solid"/>
                      <a:round/>
                      <a:headEnd type="none" w="med" len="med"/>
                      <a:tailEnd type="none" w="med" len="med"/>
                    </a:lnR>
                    <a:lnT w="12700" cap="flat" cmpd="sng" algn="ctr">
                      <a:solidFill>
                        <a:sysClr val="windowText" lastClr="000000"/>
                      </a:solidFill>
                      <a:prstDash val="solid"/>
                      <a:round/>
                      <a:headEnd type="none" w="med" len="med"/>
                      <a:tailEnd type="none" w="med" len="med"/>
                    </a:lnT>
                    <a:lnB w="12700" cap="flat" cmpd="sng" algn="ctr">
                      <a:solidFill>
                        <a:sysClr val="windowText" lastClr="000000"/>
                      </a:solidFill>
                      <a:prstDash val="solid"/>
                      <a:round/>
                      <a:headEnd type="none" w="med" len="med"/>
                      <a:tailEnd type="none" w="med" len="med"/>
                    </a:lnB>
                    <a:lnTlToBr w="12700" cmpd="sng">
                      <a:noFill/>
                      <a:prstDash val="solid"/>
                    </a:lnTlToBr>
                    <a:lnBlToTr w="12700" cmpd="sng">
                      <a:noFill/>
                      <a:prstDash val="solid"/>
                    </a:lnBlToTr>
                    <a:noFill/>
                  </a:tcPr>
                </a:tc>
                <a:tc vMerge="1">
                  <a:txBody>
                    <a:bodyPr/>
                    <a:lstStyle/>
                    <a:p>
                      <a:pPr rtl="1"/>
                      <a:endParaRPr lang="fa-IR"/>
                    </a:p>
                  </a:txBody>
                  <a:tcPr/>
                </a:tc>
                <a:tc vMerge="1">
                  <a:txBody>
                    <a:bodyPr/>
                    <a:lstStyle/>
                    <a:p>
                      <a:pPr rtl="1"/>
                      <a:endParaRPr lang="fa-IR"/>
                    </a:p>
                  </a:txBody>
                  <a:tcPr/>
                </a:tc>
              </a:tr>
              <a:tr h="173976">
                <a:tc vMerge="1">
                  <a:txBody>
                    <a:bodyPr/>
                    <a:lstStyle/>
                    <a:p>
                      <a:pPr rtl="1"/>
                      <a:endParaRPr lang="fa-IR"/>
                    </a:p>
                  </a:txBody>
                  <a:tcPr/>
                </a:tc>
                <a:tc vMerge="1">
                  <a:txBody>
                    <a:bodyPr/>
                    <a:lstStyle/>
                    <a:p>
                      <a:pPr rtl="1"/>
                      <a:endParaRPr lang="fa-IR"/>
                    </a:p>
                  </a:txBody>
                  <a:tcPr/>
                </a:tc>
                <a:tc vMerge="1">
                  <a:txBody>
                    <a:bodyPr/>
                    <a:lstStyle/>
                    <a:p>
                      <a:pPr rtl="1"/>
                      <a:endParaRPr lang="fa-IR"/>
                    </a:p>
                  </a:txBody>
                  <a:tcPr/>
                </a:tc>
                <a:tc vMerge="1">
                  <a:txBody>
                    <a:bodyPr/>
                    <a:lstStyle/>
                    <a:p>
                      <a:pPr rtl="1"/>
                      <a:endParaRPr lang="fa-IR"/>
                    </a:p>
                  </a:txBody>
                  <a:tcPr/>
                </a:tc>
                <a:tc vMerge="1">
                  <a:txBody>
                    <a:bodyPr/>
                    <a:lstStyle/>
                    <a:p>
                      <a:pPr rtl="1"/>
                      <a:endParaRPr lang="fa-IR"/>
                    </a:p>
                  </a:txBody>
                  <a:tcPr/>
                </a:tc>
                <a:tc vMerge="1">
                  <a:txBody>
                    <a:bodyPr/>
                    <a:lstStyle/>
                    <a:p>
                      <a:pPr rtl="1"/>
                      <a:endParaRPr lang="fa-IR"/>
                    </a:p>
                  </a:txBody>
                  <a:tcPr/>
                </a:tc>
                <a:tc>
                  <a:txBody>
                    <a:bodyPr/>
                    <a:lstStyle>
                      <a:lvl1pPr marR="0" algn="l" rtl="0">
                        <a:lnSpc>
                          <a:spcPct val="100000"/>
                        </a:lnSpc>
                        <a:spcBef>
                          <a:spcPts val="0"/>
                        </a:spcBef>
                        <a:spcAft>
                          <a:spcPts val="0"/>
                        </a:spcAft>
                        <a:buNone/>
                        <a:defRPr sz="1400" b="0" i="0" u="none" strike="noStrike" cap="none">
                          <a:solidFill>
                            <a:schemeClr val="tx1"/>
                          </a:solidFill>
                          <a:latin typeface="Calibri"/>
                          <a:sym typeface="Arial"/>
                        </a:defRPr>
                      </a:lvl1pPr>
                      <a:lvl2pPr marR="0" algn="l" rtl="0">
                        <a:lnSpc>
                          <a:spcPct val="100000"/>
                        </a:lnSpc>
                        <a:spcBef>
                          <a:spcPts val="0"/>
                        </a:spcBef>
                        <a:spcAft>
                          <a:spcPts val="0"/>
                        </a:spcAft>
                        <a:buNone/>
                        <a:defRPr sz="1400" b="0" i="0" u="none" strike="noStrike" cap="none">
                          <a:solidFill>
                            <a:schemeClr val="tx1"/>
                          </a:solidFill>
                          <a:latin typeface="Calibri"/>
                          <a:sym typeface="Arial"/>
                        </a:defRPr>
                      </a:lvl2pPr>
                      <a:lvl3pPr marR="0" algn="l" rtl="0">
                        <a:lnSpc>
                          <a:spcPct val="100000"/>
                        </a:lnSpc>
                        <a:spcBef>
                          <a:spcPts val="0"/>
                        </a:spcBef>
                        <a:spcAft>
                          <a:spcPts val="0"/>
                        </a:spcAft>
                        <a:buNone/>
                        <a:defRPr sz="1400" b="0" i="0" u="none" strike="noStrike" cap="none">
                          <a:solidFill>
                            <a:schemeClr val="tx1"/>
                          </a:solidFill>
                          <a:latin typeface="Calibri"/>
                          <a:sym typeface="Arial"/>
                        </a:defRPr>
                      </a:lvl3pPr>
                      <a:lvl4pPr marR="0" algn="l" rtl="0">
                        <a:lnSpc>
                          <a:spcPct val="100000"/>
                        </a:lnSpc>
                        <a:spcBef>
                          <a:spcPts val="0"/>
                        </a:spcBef>
                        <a:spcAft>
                          <a:spcPts val="0"/>
                        </a:spcAft>
                        <a:buNone/>
                        <a:defRPr sz="1400" b="0" i="0" u="none" strike="noStrike" cap="none">
                          <a:solidFill>
                            <a:schemeClr val="tx1"/>
                          </a:solidFill>
                          <a:latin typeface="Calibri"/>
                          <a:sym typeface="Arial"/>
                        </a:defRPr>
                      </a:lvl4pPr>
                      <a:lvl5pPr marR="0" algn="l" rtl="0">
                        <a:lnSpc>
                          <a:spcPct val="100000"/>
                        </a:lnSpc>
                        <a:spcBef>
                          <a:spcPts val="0"/>
                        </a:spcBef>
                        <a:spcAft>
                          <a:spcPts val="0"/>
                        </a:spcAft>
                        <a:buNone/>
                        <a:defRPr sz="1400" b="0" i="0" u="none" strike="noStrike" cap="none">
                          <a:solidFill>
                            <a:schemeClr val="tx1"/>
                          </a:solidFill>
                          <a:latin typeface="Calibri"/>
                          <a:sym typeface="Arial"/>
                        </a:defRPr>
                      </a:lvl5pPr>
                      <a:lvl6pPr marR="0" algn="l" rtl="0">
                        <a:lnSpc>
                          <a:spcPct val="100000"/>
                        </a:lnSpc>
                        <a:spcBef>
                          <a:spcPts val="0"/>
                        </a:spcBef>
                        <a:spcAft>
                          <a:spcPts val="0"/>
                        </a:spcAft>
                        <a:buNone/>
                        <a:defRPr sz="1400" b="0" i="0" u="none" strike="noStrike" cap="none">
                          <a:solidFill>
                            <a:schemeClr val="tx1"/>
                          </a:solidFill>
                          <a:latin typeface="Calibri"/>
                          <a:sym typeface="Arial"/>
                        </a:defRPr>
                      </a:lvl6pPr>
                      <a:lvl7pPr marR="0" algn="l" rtl="0">
                        <a:lnSpc>
                          <a:spcPct val="100000"/>
                        </a:lnSpc>
                        <a:spcBef>
                          <a:spcPts val="0"/>
                        </a:spcBef>
                        <a:spcAft>
                          <a:spcPts val="0"/>
                        </a:spcAft>
                        <a:buNone/>
                        <a:defRPr sz="1400" b="0" i="0" u="none" strike="noStrike" cap="none">
                          <a:solidFill>
                            <a:schemeClr val="tx1"/>
                          </a:solidFill>
                          <a:latin typeface="Calibri"/>
                          <a:sym typeface="Arial"/>
                        </a:defRPr>
                      </a:lvl7pPr>
                      <a:lvl8pPr marR="0" algn="l" rtl="0">
                        <a:lnSpc>
                          <a:spcPct val="100000"/>
                        </a:lnSpc>
                        <a:spcBef>
                          <a:spcPts val="0"/>
                        </a:spcBef>
                        <a:spcAft>
                          <a:spcPts val="0"/>
                        </a:spcAft>
                        <a:buNone/>
                        <a:defRPr sz="1400" b="0" i="0" u="none" strike="noStrike" cap="none">
                          <a:solidFill>
                            <a:schemeClr val="tx1"/>
                          </a:solidFill>
                          <a:latin typeface="Calibri"/>
                          <a:sym typeface="Arial"/>
                        </a:defRPr>
                      </a:lvl8pPr>
                      <a:lvl9pPr marR="0" algn="l" rtl="0">
                        <a:lnSpc>
                          <a:spcPct val="100000"/>
                        </a:lnSpc>
                        <a:spcBef>
                          <a:spcPts val="0"/>
                        </a:spcBef>
                        <a:spcAft>
                          <a:spcPts val="0"/>
                        </a:spcAft>
                        <a:buNone/>
                        <a:defRPr sz="1400" b="0" i="0" u="none" strike="noStrike" cap="none">
                          <a:solidFill>
                            <a:schemeClr val="tx1"/>
                          </a:solidFill>
                          <a:latin typeface="Calibri"/>
                          <a:sym typeface="Arial"/>
                        </a:defRPr>
                      </a:lvl9pPr>
                    </a:lstStyle>
                    <a:p>
                      <a:pPr algn="ctr" rtl="1" fontAlgn="ctr"/>
                      <a:r>
                        <a:rPr lang="fa-IR" sz="1200" u="none" strike="noStrike" dirty="0">
                          <a:effectLst/>
                          <a:cs typeface="B Zar" pitchFamily="2" charset="-78"/>
                        </a:rPr>
                        <a:t>4005232</a:t>
                      </a:r>
                      <a:endParaRPr lang="fa-IR" sz="1200" b="1" i="0" u="none" strike="noStrike" dirty="0">
                        <a:solidFill>
                          <a:srgbClr val="000000"/>
                        </a:solidFill>
                        <a:effectLst/>
                        <a:latin typeface="Arial"/>
                        <a:cs typeface="B Zar" pitchFamily="2" charset="-78"/>
                      </a:endParaRPr>
                    </a:p>
                  </a:txBody>
                  <a:tcPr marL="4180" marR="4180" marT="4180" marB="0" anchor="ctr">
                    <a:lnL w="12700" cap="flat" cmpd="sng" algn="ctr">
                      <a:solidFill>
                        <a:sysClr val="windowText" lastClr="000000"/>
                      </a:solidFill>
                      <a:prstDash val="solid"/>
                      <a:round/>
                      <a:headEnd type="none" w="med" len="med"/>
                      <a:tailEnd type="none" w="med" len="med"/>
                    </a:lnL>
                    <a:lnR w="12700" cap="flat" cmpd="sng" algn="ctr">
                      <a:solidFill>
                        <a:sysClr val="windowText" lastClr="000000"/>
                      </a:solidFill>
                      <a:prstDash val="solid"/>
                      <a:round/>
                      <a:headEnd type="none" w="med" len="med"/>
                      <a:tailEnd type="none" w="med" len="med"/>
                    </a:lnR>
                    <a:lnT w="12700" cap="flat" cmpd="sng" algn="ctr">
                      <a:solidFill>
                        <a:sysClr val="windowText" lastClr="000000"/>
                      </a:solidFill>
                      <a:prstDash val="solid"/>
                      <a:round/>
                      <a:headEnd type="none" w="med" len="med"/>
                      <a:tailEnd type="none" w="med" len="med"/>
                    </a:lnT>
                    <a:lnB w="12700" cap="flat" cmpd="sng" algn="ctr">
                      <a:solidFill>
                        <a:sysClr val="windowText" lastClr="000000"/>
                      </a:solidFill>
                      <a:prstDash val="solid"/>
                      <a:round/>
                      <a:headEnd type="none" w="med" len="med"/>
                      <a:tailEnd type="none" w="med" len="med"/>
                    </a:lnB>
                    <a:lnTlToBr w="12700" cmpd="sng">
                      <a:noFill/>
                      <a:prstDash val="solid"/>
                    </a:lnTlToBr>
                    <a:lnBlToTr w="12700" cmpd="sng">
                      <a:noFill/>
                      <a:prstDash val="solid"/>
                    </a:lnBlToTr>
                    <a:noFill/>
                  </a:tcPr>
                </a:tc>
                <a:tc>
                  <a:txBody>
                    <a:bodyPr/>
                    <a:lstStyle>
                      <a:lvl1pPr marR="0" algn="l" rtl="0">
                        <a:lnSpc>
                          <a:spcPct val="100000"/>
                        </a:lnSpc>
                        <a:spcBef>
                          <a:spcPts val="0"/>
                        </a:spcBef>
                        <a:spcAft>
                          <a:spcPts val="0"/>
                        </a:spcAft>
                        <a:buNone/>
                        <a:defRPr sz="1400" b="0" i="0" u="none" strike="noStrike" cap="none">
                          <a:solidFill>
                            <a:schemeClr val="tx1"/>
                          </a:solidFill>
                          <a:latin typeface="Calibri"/>
                          <a:sym typeface="Arial"/>
                        </a:defRPr>
                      </a:lvl1pPr>
                      <a:lvl2pPr marR="0" algn="l" rtl="0">
                        <a:lnSpc>
                          <a:spcPct val="100000"/>
                        </a:lnSpc>
                        <a:spcBef>
                          <a:spcPts val="0"/>
                        </a:spcBef>
                        <a:spcAft>
                          <a:spcPts val="0"/>
                        </a:spcAft>
                        <a:buNone/>
                        <a:defRPr sz="1400" b="0" i="0" u="none" strike="noStrike" cap="none">
                          <a:solidFill>
                            <a:schemeClr val="tx1"/>
                          </a:solidFill>
                          <a:latin typeface="Calibri"/>
                          <a:sym typeface="Arial"/>
                        </a:defRPr>
                      </a:lvl2pPr>
                      <a:lvl3pPr marR="0" algn="l" rtl="0">
                        <a:lnSpc>
                          <a:spcPct val="100000"/>
                        </a:lnSpc>
                        <a:spcBef>
                          <a:spcPts val="0"/>
                        </a:spcBef>
                        <a:spcAft>
                          <a:spcPts val="0"/>
                        </a:spcAft>
                        <a:buNone/>
                        <a:defRPr sz="1400" b="0" i="0" u="none" strike="noStrike" cap="none">
                          <a:solidFill>
                            <a:schemeClr val="tx1"/>
                          </a:solidFill>
                          <a:latin typeface="Calibri"/>
                          <a:sym typeface="Arial"/>
                        </a:defRPr>
                      </a:lvl3pPr>
                      <a:lvl4pPr marR="0" algn="l" rtl="0">
                        <a:lnSpc>
                          <a:spcPct val="100000"/>
                        </a:lnSpc>
                        <a:spcBef>
                          <a:spcPts val="0"/>
                        </a:spcBef>
                        <a:spcAft>
                          <a:spcPts val="0"/>
                        </a:spcAft>
                        <a:buNone/>
                        <a:defRPr sz="1400" b="0" i="0" u="none" strike="noStrike" cap="none">
                          <a:solidFill>
                            <a:schemeClr val="tx1"/>
                          </a:solidFill>
                          <a:latin typeface="Calibri"/>
                          <a:sym typeface="Arial"/>
                        </a:defRPr>
                      </a:lvl4pPr>
                      <a:lvl5pPr marR="0" algn="l" rtl="0">
                        <a:lnSpc>
                          <a:spcPct val="100000"/>
                        </a:lnSpc>
                        <a:spcBef>
                          <a:spcPts val="0"/>
                        </a:spcBef>
                        <a:spcAft>
                          <a:spcPts val="0"/>
                        </a:spcAft>
                        <a:buNone/>
                        <a:defRPr sz="1400" b="0" i="0" u="none" strike="noStrike" cap="none">
                          <a:solidFill>
                            <a:schemeClr val="tx1"/>
                          </a:solidFill>
                          <a:latin typeface="Calibri"/>
                          <a:sym typeface="Arial"/>
                        </a:defRPr>
                      </a:lvl5pPr>
                      <a:lvl6pPr marR="0" algn="l" rtl="0">
                        <a:lnSpc>
                          <a:spcPct val="100000"/>
                        </a:lnSpc>
                        <a:spcBef>
                          <a:spcPts val="0"/>
                        </a:spcBef>
                        <a:spcAft>
                          <a:spcPts val="0"/>
                        </a:spcAft>
                        <a:buNone/>
                        <a:defRPr sz="1400" b="0" i="0" u="none" strike="noStrike" cap="none">
                          <a:solidFill>
                            <a:schemeClr val="tx1"/>
                          </a:solidFill>
                          <a:latin typeface="Calibri"/>
                          <a:sym typeface="Arial"/>
                        </a:defRPr>
                      </a:lvl6pPr>
                      <a:lvl7pPr marR="0" algn="l" rtl="0">
                        <a:lnSpc>
                          <a:spcPct val="100000"/>
                        </a:lnSpc>
                        <a:spcBef>
                          <a:spcPts val="0"/>
                        </a:spcBef>
                        <a:spcAft>
                          <a:spcPts val="0"/>
                        </a:spcAft>
                        <a:buNone/>
                        <a:defRPr sz="1400" b="0" i="0" u="none" strike="noStrike" cap="none">
                          <a:solidFill>
                            <a:schemeClr val="tx1"/>
                          </a:solidFill>
                          <a:latin typeface="Calibri"/>
                          <a:sym typeface="Arial"/>
                        </a:defRPr>
                      </a:lvl7pPr>
                      <a:lvl8pPr marR="0" algn="l" rtl="0">
                        <a:lnSpc>
                          <a:spcPct val="100000"/>
                        </a:lnSpc>
                        <a:spcBef>
                          <a:spcPts val="0"/>
                        </a:spcBef>
                        <a:spcAft>
                          <a:spcPts val="0"/>
                        </a:spcAft>
                        <a:buNone/>
                        <a:defRPr sz="1400" b="0" i="0" u="none" strike="noStrike" cap="none">
                          <a:solidFill>
                            <a:schemeClr val="tx1"/>
                          </a:solidFill>
                          <a:latin typeface="Calibri"/>
                          <a:sym typeface="Arial"/>
                        </a:defRPr>
                      </a:lvl8pPr>
                      <a:lvl9pPr marR="0" algn="l" rtl="0">
                        <a:lnSpc>
                          <a:spcPct val="100000"/>
                        </a:lnSpc>
                        <a:spcBef>
                          <a:spcPts val="0"/>
                        </a:spcBef>
                        <a:spcAft>
                          <a:spcPts val="0"/>
                        </a:spcAft>
                        <a:buNone/>
                        <a:defRPr sz="1400" b="0" i="0" u="none" strike="noStrike" cap="none">
                          <a:solidFill>
                            <a:schemeClr val="tx1"/>
                          </a:solidFill>
                          <a:latin typeface="Calibri"/>
                          <a:sym typeface="Arial"/>
                        </a:defRPr>
                      </a:lvl9pPr>
                    </a:lstStyle>
                    <a:p>
                      <a:pPr algn="ctr" rtl="1" fontAlgn="ctr"/>
                      <a:r>
                        <a:rPr lang="fa-IR" sz="1200" u="none" strike="noStrike" dirty="0">
                          <a:effectLst/>
                          <a:cs typeface="B Zar" pitchFamily="2" charset="-78"/>
                        </a:rPr>
                        <a:t>351330</a:t>
                      </a:r>
                      <a:endParaRPr lang="fa-IR" sz="1200" b="1" i="0" u="none" strike="noStrike" dirty="0">
                        <a:solidFill>
                          <a:srgbClr val="000000"/>
                        </a:solidFill>
                        <a:effectLst/>
                        <a:latin typeface="Arial"/>
                        <a:cs typeface="B Zar" pitchFamily="2" charset="-78"/>
                      </a:endParaRPr>
                    </a:p>
                  </a:txBody>
                  <a:tcPr marL="4180" marR="4180" marT="4180" marB="0" anchor="ctr">
                    <a:lnL w="12700" cap="flat" cmpd="sng" algn="ctr">
                      <a:solidFill>
                        <a:sysClr val="windowText" lastClr="000000"/>
                      </a:solidFill>
                      <a:prstDash val="solid"/>
                      <a:round/>
                      <a:headEnd type="none" w="med" len="med"/>
                      <a:tailEnd type="none" w="med" len="med"/>
                    </a:lnL>
                    <a:lnR w="12700" cap="flat" cmpd="sng" algn="ctr">
                      <a:solidFill>
                        <a:sysClr val="windowText" lastClr="000000"/>
                      </a:solidFill>
                      <a:prstDash val="solid"/>
                      <a:round/>
                      <a:headEnd type="none" w="med" len="med"/>
                      <a:tailEnd type="none" w="med" len="med"/>
                    </a:lnR>
                    <a:lnT w="12700" cap="flat" cmpd="sng" algn="ctr">
                      <a:solidFill>
                        <a:sysClr val="windowText" lastClr="000000"/>
                      </a:solidFill>
                      <a:prstDash val="solid"/>
                      <a:round/>
                      <a:headEnd type="none" w="med" len="med"/>
                      <a:tailEnd type="none" w="med" len="med"/>
                    </a:lnT>
                    <a:lnB w="12700" cap="flat" cmpd="sng" algn="ctr">
                      <a:solidFill>
                        <a:sysClr val="windowText" lastClr="000000"/>
                      </a:solidFill>
                      <a:prstDash val="solid"/>
                      <a:round/>
                      <a:headEnd type="none" w="med" len="med"/>
                      <a:tailEnd type="none" w="med" len="med"/>
                    </a:lnB>
                    <a:lnTlToBr w="12700" cmpd="sng">
                      <a:noFill/>
                      <a:prstDash val="solid"/>
                    </a:lnTlToBr>
                    <a:lnBlToTr w="12700" cmpd="sng">
                      <a:noFill/>
                      <a:prstDash val="solid"/>
                    </a:lnBlToTr>
                    <a:noFill/>
                  </a:tcPr>
                </a:tc>
                <a:tc vMerge="1">
                  <a:txBody>
                    <a:bodyPr/>
                    <a:lstStyle/>
                    <a:p>
                      <a:pPr rtl="1"/>
                      <a:endParaRPr lang="fa-IR"/>
                    </a:p>
                  </a:txBody>
                  <a:tcPr/>
                </a:tc>
                <a:tc vMerge="1">
                  <a:txBody>
                    <a:bodyPr/>
                    <a:lstStyle/>
                    <a:p>
                      <a:pPr rtl="1"/>
                      <a:endParaRPr lang="fa-IR"/>
                    </a:p>
                  </a:txBody>
                  <a:tcPr/>
                </a:tc>
              </a:tr>
              <a:tr h="173976">
                <a:tc rowSpan="4">
                  <a:txBody>
                    <a:bodyPr/>
                    <a:lstStyle>
                      <a:lvl1pPr marR="0" algn="l" rtl="0">
                        <a:lnSpc>
                          <a:spcPct val="100000"/>
                        </a:lnSpc>
                        <a:spcBef>
                          <a:spcPts val="0"/>
                        </a:spcBef>
                        <a:spcAft>
                          <a:spcPts val="0"/>
                        </a:spcAft>
                        <a:buNone/>
                        <a:defRPr sz="1400" b="0" i="0" u="none" strike="noStrike" cap="none">
                          <a:solidFill>
                            <a:schemeClr val="tx1"/>
                          </a:solidFill>
                          <a:latin typeface="Calibri"/>
                          <a:sym typeface="Arial"/>
                        </a:defRPr>
                      </a:lvl1pPr>
                      <a:lvl2pPr marR="0" algn="l" rtl="0">
                        <a:lnSpc>
                          <a:spcPct val="100000"/>
                        </a:lnSpc>
                        <a:spcBef>
                          <a:spcPts val="0"/>
                        </a:spcBef>
                        <a:spcAft>
                          <a:spcPts val="0"/>
                        </a:spcAft>
                        <a:buNone/>
                        <a:defRPr sz="1400" b="0" i="0" u="none" strike="noStrike" cap="none">
                          <a:solidFill>
                            <a:schemeClr val="tx1"/>
                          </a:solidFill>
                          <a:latin typeface="Calibri"/>
                          <a:sym typeface="Arial"/>
                        </a:defRPr>
                      </a:lvl2pPr>
                      <a:lvl3pPr marR="0" algn="l" rtl="0">
                        <a:lnSpc>
                          <a:spcPct val="100000"/>
                        </a:lnSpc>
                        <a:spcBef>
                          <a:spcPts val="0"/>
                        </a:spcBef>
                        <a:spcAft>
                          <a:spcPts val="0"/>
                        </a:spcAft>
                        <a:buNone/>
                        <a:defRPr sz="1400" b="0" i="0" u="none" strike="noStrike" cap="none">
                          <a:solidFill>
                            <a:schemeClr val="tx1"/>
                          </a:solidFill>
                          <a:latin typeface="Calibri"/>
                          <a:sym typeface="Arial"/>
                        </a:defRPr>
                      </a:lvl3pPr>
                      <a:lvl4pPr marR="0" algn="l" rtl="0">
                        <a:lnSpc>
                          <a:spcPct val="100000"/>
                        </a:lnSpc>
                        <a:spcBef>
                          <a:spcPts val="0"/>
                        </a:spcBef>
                        <a:spcAft>
                          <a:spcPts val="0"/>
                        </a:spcAft>
                        <a:buNone/>
                        <a:defRPr sz="1400" b="0" i="0" u="none" strike="noStrike" cap="none">
                          <a:solidFill>
                            <a:schemeClr val="tx1"/>
                          </a:solidFill>
                          <a:latin typeface="Calibri"/>
                          <a:sym typeface="Arial"/>
                        </a:defRPr>
                      </a:lvl4pPr>
                      <a:lvl5pPr marR="0" algn="l" rtl="0">
                        <a:lnSpc>
                          <a:spcPct val="100000"/>
                        </a:lnSpc>
                        <a:spcBef>
                          <a:spcPts val="0"/>
                        </a:spcBef>
                        <a:spcAft>
                          <a:spcPts val="0"/>
                        </a:spcAft>
                        <a:buNone/>
                        <a:defRPr sz="1400" b="0" i="0" u="none" strike="noStrike" cap="none">
                          <a:solidFill>
                            <a:schemeClr val="tx1"/>
                          </a:solidFill>
                          <a:latin typeface="Calibri"/>
                          <a:sym typeface="Arial"/>
                        </a:defRPr>
                      </a:lvl5pPr>
                      <a:lvl6pPr marR="0" algn="l" rtl="0">
                        <a:lnSpc>
                          <a:spcPct val="100000"/>
                        </a:lnSpc>
                        <a:spcBef>
                          <a:spcPts val="0"/>
                        </a:spcBef>
                        <a:spcAft>
                          <a:spcPts val="0"/>
                        </a:spcAft>
                        <a:buNone/>
                        <a:defRPr sz="1400" b="0" i="0" u="none" strike="noStrike" cap="none">
                          <a:solidFill>
                            <a:schemeClr val="tx1"/>
                          </a:solidFill>
                          <a:latin typeface="Calibri"/>
                          <a:sym typeface="Arial"/>
                        </a:defRPr>
                      </a:lvl6pPr>
                      <a:lvl7pPr marR="0" algn="l" rtl="0">
                        <a:lnSpc>
                          <a:spcPct val="100000"/>
                        </a:lnSpc>
                        <a:spcBef>
                          <a:spcPts val="0"/>
                        </a:spcBef>
                        <a:spcAft>
                          <a:spcPts val="0"/>
                        </a:spcAft>
                        <a:buNone/>
                        <a:defRPr sz="1400" b="0" i="0" u="none" strike="noStrike" cap="none">
                          <a:solidFill>
                            <a:schemeClr val="tx1"/>
                          </a:solidFill>
                          <a:latin typeface="Calibri"/>
                          <a:sym typeface="Arial"/>
                        </a:defRPr>
                      </a:lvl7pPr>
                      <a:lvl8pPr marR="0" algn="l" rtl="0">
                        <a:lnSpc>
                          <a:spcPct val="100000"/>
                        </a:lnSpc>
                        <a:spcBef>
                          <a:spcPts val="0"/>
                        </a:spcBef>
                        <a:spcAft>
                          <a:spcPts val="0"/>
                        </a:spcAft>
                        <a:buNone/>
                        <a:defRPr sz="1400" b="0" i="0" u="none" strike="noStrike" cap="none">
                          <a:solidFill>
                            <a:schemeClr val="tx1"/>
                          </a:solidFill>
                          <a:latin typeface="Calibri"/>
                          <a:sym typeface="Arial"/>
                        </a:defRPr>
                      </a:lvl8pPr>
                      <a:lvl9pPr marR="0" algn="l" rtl="0">
                        <a:lnSpc>
                          <a:spcPct val="100000"/>
                        </a:lnSpc>
                        <a:spcBef>
                          <a:spcPts val="0"/>
                        </a:spcBef>
                        <a:spcAft>
                          <a:spcPts val="0"/>
                        </a:spcAft>
                        <a:buNone/>
                        <a:defRPr sz="1400" b="0" i="0" u="none" strike="noStrike" cap="none">
                          <a:solidFill>
                            <a:schemeClr val="tx1"/>
                          </a:solidFill>
                          <a:latin typeface="Calibri"/>
                          <a:sym typeface="Arial"/>
                        </a:defRPr>
                      </a:lvl9pPr>
                    </a:lstStyle>
                    <a:p>
                      <a:pPr algn="ctr" rtl="1" fontAlgn="ctr"/>
                      <a:r>
                        <a:rPr lang="fa-IR" sz="1200" u="none" strike="noStrike" dirty="0" smtClean="0">
                          <a:effectLst/>
                          <a:cs typeface="B Zar" pitchFamily="2" charset="-78"/>
                        </a:rPr>
                        <a:t>3</a:t>
                      </a:r>
                      <a:endParaRPr lang="fa-IR" sz="1200" b="1" i="0" u="none" strike="noStrike" dirty="0">
                        <a:solidFill>
                          <a:srgbClr val="000000"/>
                        </a:solidFill>
                        <a:effectLst/>
                        <a:latin typeface="Nazanin"/>
                        <a:cs typeface="B Zar" pitchFamily="2" charset="-78"/>
                      </a:endParaRPr>
                    </a:p>
                  </a:txBody>
                  <a:tcPr marL="4180" marR="4180" marT="4180" marB="0" anchor="ctr">
                    <a:lnL w="12700" cap="flat" cmpd="sng" algn="ctr">
                      <a:solidFill>
                        <a:sysClr val="windowText" lastClr="000000"/>
                      </a:solidFill>
                      <a:prstDash val="solid"/>
                      <a:round/>
                      <a:headEnd type="none" w="med" len="med"/>
                      <a:tailEnd type="none" w="med" len="med"/>
                    </a:lnL>
                    <a:lnR w="12700" cap="flat" cmpd="sng" algn="ctr">
                      <a:solidFill>
                        <a:sysClr val="windowText" lastClr="000000"/>
                      </a:solidFill>
                      <a:prstDash val="solid"/>
                      <a:round/>
                      <a:headEnd type="none" w="med" len="med"/>
                      <a:tailEnd type="none" w="med" len="med"/>
                    </a:lnR>
                    <a:lnT w="12700" cap="flat" cmpd="sng" algn="ctr">
                      <a:solidFill>
                        <a:sysClr val="windowText" lastClr="000000"/>
                      </a:solidFill>
                      <a:prstDash val="solid"/>
                      <a:round/>
                      <a:headEnd type="none" w="med" len="med"/>
                      <a:tailEnd type="none" w="med" len="med"/>
                    </a:lnT>
                    <a:lnB w="12700" cap="flat" cmpd="sng" algn="ctr">
                      <a:solidFill>
                        <a:sysClr val="windowText" lastClr="000000"/>
                      </a:solidFill>
                      <a:prstDash val="solid"/>
                      <a:round/>
                      <a:headEnd type="none" w="med" len="med"/>
                      <a:tailEnd type="none" w="med" len="med"/>
                    </a:lnB>
                    <a:lnTlToBr w="12700" cmpd="sng">
                      <a:noFill/>
                      <a:prstDash val="solid"/>
                    </a:lnTlToBr>
                    <a:lnBlToTr w="12700" cmpd="sng">
                      <a:noFill/>
                      <a:prstDash val="solid"/>
                    </a:lnBlToTr>
                    <a:noFill/>
                  </a:tcPr>
                </a:tc>
                <a:tc rowSpan="4">
                  <a:txBody>
                    <a:bodyPr/>
                    <a:lstStyle>
                      <a:lvl1pPr marR="0" algn="l" rtl="0">
                        <a:lnSpc>
                          <a:spcPct val="100000"/>
                        </a:lnSpc>
                        <a:spcBef>
                          <a:spcPts val="0"/>
                        </a:spcBef>
                        <a:spcAft>
                          <a:spcPts val="0"/>
                        </a:spcAft>
                        <a:buNone/>
                        <a:defRPr sz="1400" b="0" i="0" u="none" strike="noStrike" cap="none">
                          <a:solidFill>
                            <a:schemeClr val="tx1"/>
                          </a:solidFill>
                          <a:latin typeface="Calibri"/>
                          <a:sym typeface="Arial"/>
                        </a:defRPr>
                      </a:lvl1pPr>
                      <a:lvl2pPr marR="0" algn="l" rtl="0">
                        <a:lnSpc>
                          <a:spcPct val="100000"/>
                        </a:lnSpc>
                        <a:spcBef>
                          <a:spcPts val="0"/>
                        </a:spcBef>
                        <a:spcAft>
                          <a:spcPts val="0"/>
                        </a:spcAft>
                        <a:buNone/>
                        <a:defRPr sz="1400" b="0" i="0" u="none" strike="noStrike" cap="none">
                          <a:solidFill>
                            <a:schemeClr val="tx1"/>
                          </a:solidFill>
                          <a:latin typeface="Calibri"/>
                          <a:sym typeface="Arial"/>
                        </a:defRPr>
                      </a:lvl2pPr>
                      <a:lvl3pPr marR="0" algn="l" rtl="0">
                        <a:lnSpc>
                          <a:spcPct val="100000"/>
                        </a:lnSpc>
                        <a:spcBef>
                          <a:spcPts val="0"/>
                        </a:spcBef>
                        <a:spcAft>
                          <a:spcPts val="0"/>
                        </a:spcAft>
                        <a:buNone/>
                        <a:defRPr sz="1400" b="0" i="0" u="none" strike="noStrike" cap="none">
                          <a:solidFill>
                            <a:schemeClr val="tx1"/>
                          </a:solidFill>
                          <a:latin typeface="Calibri"/>
                          <a:sym typeface="Arial"/>
                        </a:defRPr>
                      </a:lvl3pPr>
                      <a:lvl4pPr marR="0" algn="l" rtl="0">
                        <a:lnSpc>
                          <a:spcPct val="100000"/>
                        </a:lnSpc>
                        <a:spcBef>
                          <a:spcPts val="0"/>
                        </a:spcBef>
                        <a:spcAft>
                          <a:spcPts val="0"/>
                        </a:spcAft>
                        <a:buNone/>
                        <a:defRPr sz="1400" b="0" i="0" u="none" strike="noStrike" cap="none">
                          <a:solidFill>
                            <a:schemeClr val="tx1"/>
                          </a:solidFill>
                          <a:latin typeface="Calibri"/>
                          <a:sym typeface="Arial"/>
                        </a:defRPr>
                      </a:lvl4pPr>
                      <a:lvl5pPr marR="0" algn="l" rtl="0">
                        <a:lnSpc>
                          <a:spcPct val="100000"/>
                        </a:lnSpc>
                        <a:spcBef>
                          <a:spcPts val="0"/>
                        </a:spcBef>
                        <a:spcAft>
                          <a:spcPts val="0"/>
                        </a:spcAft>
                        <a:buNone/>
                        <a:defRPr sz="1400" b="0" i="0" u="none" strike="noStrike" cap="none">
                          <a:solidFill>
                            <a:schemeClr val="tx1"/>
                          </a:solidFill>
                          <a:latin typeface="Calibri"/>
                          <a:sym typeface="Arial"/>
                        </a:defRPr>
                      </a:lvl5pPr>
                      <a:lvl6pPr marR="0" algn="l" rtl="0">
                        <a:lnSpc>
                          <a:spcPct val="100000"/>
                        </a:lnSpc>
                        <a:spcBef>
                          <a:spcPts val="0"/>
                        </a:spcBef>
                        <a:spcAft>
                          <a:spcPts val="0"/>
                        </a:spcAft>
                        <a:buNone/>
                        <a:defRPr sz="1400" b="0" i="0" u="none" strike="noStrike" cap="none">
                          <a:solidFill>
                            <a:schemeClr val="tx1"/>
                          </a:solidFill>
                          <a:latin typeface="Calibri"/>
                          <a:sym typeface="Arial"/>
                        </a:defRPr>
                      </a:lvl6pPr>
                      <a:lvl7pPr marR="0" algn="l" rtl="0">
                        <a:lnSpc>
                          <a:spcPct val="100000"/>
                        </a:lnSpc>
                        <a:spcBef>
                          <a:spcPts val="0"/>
                        </a:spcBef>
                        <a:spcAft>
                          <a:spcPts val="0"/>
                        </a:spcAft>
                        <a:buNone/>
                        <a:defRPr sz="1400" b="0" i="0" u="none" strike="noStrike" cap="none">
                          <a:solidFill>
                            <a:schemeClr val="tx1"/>
                          </a:solidFill>
                          <a:latin typeface="Calibri"/>
                          <a:sym typeface="Arial"/>
                        </a:defRPr>
                      </a:lvl7pPr>
                      <a:lvl8pPr marR="0" algn="l" rtl="0">
                        <a:lnSpc>
                          <a:spcPct val="100000"/>
                        </a:lnSpc>
                        <a:spcBef>
                          <a:spcPts val="0"/>
                        </a:spcBef>
                        <a:spcAft>
                          <a:spcPts val="0"/>
                        </a:spcAft>
                        <a:buNone/>
                        <a:defRPr sz="1400" b="0" i="0" u="none" strike="noStrike" cap="none">
                          <a:solidFill>
                            <a:schemeClr val="tx1"/>
                          </a:solidFill>
                          <a:latin typeface="Calibri"/>
                          <a:sym typeface="Arial"/>
                        </a:defRPr>
                      </a:lvl8pPr>
                      <a:lvl9pPr marR="0" algn="l" rtl="0">
                        <a:lnSpc>
                          <a:spcPct val="100000"/>
                        </a:lnSpc>
                        <a:spcBef>
                          <a:spcPts val="0"/>
                        </a:spcBef>
                        <a:spcAft>
                          <a:spcPts val="0"/>
                        </a:spcAft>
                        <a:buNone/>
                        <a:defRPr sz="1400" b="0" i="0" u="none" strike="noStrike" cap="none">
                          <a:solidFill>
                            <a:schemeClr val="tx1"/>
                          </a:solidFill>
                          <a:latin typeface="Calibri"/>
                          <a:sym typeface="Arial"/>
                        </a:defRPr>
                      </a:lvl9pPr>
                    </a:lstStyle>
                    <a:p>
                      <a:pPr algn="ctr" rtl="1" fontAlgn="ctr"/>
                      <a:r>
                        <a:rPr lang="fa-IR" sz="1200" u="none" strike="noStrike" dirty="0">
                          <a:effectLst/>
                          <a:cs typeface="B Zar" pitchFamily="2" charset="-78"/>
                        </a:rPr>
                        <a:t>اراضي آقا قناتی</a:t>
                      </a:r>
                      <a:endParaRPr lang="fa-IR" sz="1200" b="1" i="0" u="none" strike="noStrike" dirty="0">
                        <a:solidFill>
                          <a:srgbClr val="000000"/>
                        </a:solidFill>
                        <a:effectLst/>
                        <a:latin typeface="Nazanin"/>
                        <a:cs typeface="B Zar" pitchFamily="2" charset="-78"/>
                      </a:endParaRPr>
                    </a:p>
                  </a:txBody>
                  <a:tcPr marL="4180" marR="4180" marT="4180" marB="0" anchor="ctr">
                    <a:lnL w="12700" cap="flat" cmpd="sng" algn="ctr">
                      <a:solidFill>
                        <a:sysClr val="windowText" lastClr="000000"/>
                      </a:solidFill>
                      <a:prstDash val="solid"/>
                      <a:round/>
                      <a:headEnd type="none" w="med" len="med"/>
                      <a:tailEnd type="none" w="med" len="med"/>
                    </a:lnL>
                    <a:lnR w="12700" cap="flat" cmpd="sng" algn="ctr">
                      <a:solidFill>
                        <a:sysClr val="windowText" lastClr="000000"/>
                      </a:solidFill>
                      <a:prstDash val="solid"/>
                      <a:round/>
                      <a:headEnd type="none" w="med" len="med"/>
                      <a:tailEnd type="none" w="med" len="med"/>
                    </a:lnR>
                    <a:lnT w="12700" cap="flat" cmpd="sng" algn="ctr">
                      <a:solidFill>
                        <a:sysClr val="windowText" lastClr="000000"/>
                      </a:solidFill>
                      <a:prstDash val="solid"/>
                      <a:round/>
                      <a:headEnd type="none" w="med" len="med"/>
                      <a:tailEnd type="none" w="med" len="med"/>
                    </a:lnT>
                    <a:lnB w="12700" cap="flat" cmpd="sng" algn="ctr">
                      <a:solidFill>
                        <a:sysClr val="windowText" lastClr="000000"/>
                      </a:solidFill>
                      <a:prstDash val="solid"/>
                      <a:round/>
                      <a:headEnd type="none" w="med" len="med"/>
                      <a:tailEnd type="none" w="med" len="med"/>
                    </a:lnB>
                    <a:lnTlToBr w="12700" cmpd="sng">
                      <a:noFill/>
                      <a:prstDash val="solid"/>
                    </a:lnTlToBr>
                    <a:lnBlToTr w="12700" cmpd="sng">
                      <a:noFill/>
                      <a:prstDash val="solid"/>
                    </a:lnBlToTr>
                    <a:noFill/>
                  </a:tcPr>
                </a:tc>
                <a:tc rowSpan="4">
                  <a:txBody>
                    <a:bodyPr/>
                    <a:lstStyle>
                      <a:lvl1pPr marR="0" algn="l" rtl="0">
                        <a:lnSpc>
                          <a:spcPct val="100000"/>
                        </a:lnSpc>
                        <a:spcBef>
                          <a:spcPts val="0"/>
                        </a:spcBef>
                        <a:spcAft>
                          <a:spcPts val="0"/>
                        </a:spcAft>
                        <a:buNone/>
                        <a:defRPr sz="1400" b="0" i="0" u="none" strike="noStrike" cap="none">
                          <a:solidFill>
                            <a:schemeClr val="tx1"/>
                          </a:solidFill>
                          <a:latin typeface="Calibri"/>
                          <a:sym typeface="Arial"/>
                        </a:defRPr>
                      </a:lvl1pPr>
                      <a:lvl2pPr marR="0" algn="l" rtl="0">
                        <a:lnSpc>
                          <a:spcPct val="100000"/>
                        </a:lnSpc>
                        <a:spcBef>
                          <a:spcPts val="0"/>
                        </a:spcBef>
                        <a:spcAft>
                          <a:spcPts val="0"/>
                        </a:spcAft>
                        <a:buNone/>
                        <a:defRPr sz="1400" b="0" i="0" u="none" strike="noStrike" cap="none">
                          <a:solidFill>
                            <a:schemeClr val="tx1"/>
                          </a:solidFill>
                          <a:latin typeface="Calibri"/>
                          <a:sym typeface="Arial"/>
                        </a:defRPr>
                      </a:lvl2pPr>
                      <a:lvl3pPr marR="0" algn="l" rtl="0">
                        <a:lnSpc>
                          <a:spcPct val="100000"/>
                        </a:lnSpc>
                        <a:spcBef>
                          <a:spcPts val="0"/>
                        </a:spcBef>
                        <a:spcAft>
                          <a:spcPts val="0"/>
                        </a:spcAft>
                        <a:buNone/>
                        <a:defRPr sz="1400" b="0" i="0" u="none" strike="noStrike" cap="none">
                          <a:solidFill>
                            <a:schemeClr val="tx1"/>
                          </a:solidFill>
                          <a:latin typeface="Calibri"/>
                          <a:sym typeface="Arial"/>
                        </a:defRPr>
                      </a:lvl3pPr>
                      <a:lvl4pPr marR="0" algn="l" rtl="0">
                        <a:lnSpc>
                          <a:spcPct val="100000"/>
                        </a:lnSpc>
                        <a:spcBef>
                          <a:spcPts val="0"/>
                        </a:spcBef>
                        <a:spcAft>
                          <a:spcPts val="0"/>
                        </a:spcAft>
                        <a:buNone/>
                        <a:defRPr sz="1400" b="0" i="0" u="none" strike="noStrike" cap="none">
                          <a:solidFill>
                            <a:schemeClr val="tx1"/>
                          </a:solidFill>
                          <a:latin typeface="Calibri"/>
                          <a:sym typeface="Arial"/>
                        </a:defRPr>
                      </a:lvl4pPr>
                      <a:lvl5pPr marR="0" algn="l" rtl="0">
                        <a:lnSpc>
                          <a:spcPct val="100000"/>
                        </a:lnSpc>
                        <a:spcBef>
                          <a:spcPts val="0"/>
                        </a:spcBef>
                        <a:spcAft>
                          <a:spcPts val="0"/>
                        </a:spcAft>
                        <a:buNone/>
                        <a:defRPr sz="1400" b="0" i="0" u="none" strike="noStrike" cap="none">
                          <a:solidFill>
                            <a:schemeClr val="tx1"/>
                          </a:solidFill>
                          <a:latin typeface="Calibri"/>
                          <a:sym typeface="Arial"/>
                        </a:defRPr>
                      </a:lvl5pPr>
                      <a:lvl6pPr marR="0" algn="l" rtl="0">
                        <a:lnSpc>
                          <a:spcPct val="100000"/>
                        </a:lnSpc>
                        <a:spcBef>
                          <a:spcPts val="0"/>
                        </a:spcBef>
                        <a:spcAft>
                          <a:spcPts val="0"/>
                        </a:spcAft>
                        <a:buNone/>
                        <a:defRPr sz="1400" b="0" i="0" u="none" strike="noStrike" cap="none">
                          <a:solidFill>
                            <a:schemeClr val="tx1"/>
                          </a:solidFill>
                          <a:latin typeface="Calibri"/>
                          <a:sym typeface="Arial"/>
                        </a:defRPr>
                      </a:lvl6pPr>
                      <a:lvl7pPr marR="0" algn="l" rtl="0">
                        <a:lnSpc>
                          <a:spcPct val="100000"/>
                        </a:lnSpc>
                        <a:spcBef>
                          <a:spcPts val="0"/>
                        </a:spcBef>
                        <a:spcAft>
                          <a:spcPts val="0"/>
                        </a:spcAft>
                        <a:buNone/>
                        <a:defRPr sz="1400" b="0" i="0" u="none" strike="noStrike" cap="none">
                          <a:solidFill>
                            <a:schemeClr val="tx1"/>
                          </a:solidFill>
                          <a:latin typeface="Calibri"/>
                          <a:sym typeface="Arial"/>
                        </a:defRPr>
                      </a:lvl7pPr>
                      <a:lvl8pPr marR="0" algn="l" rtl="0">
                        <a:lnSpc>
                          <a:spcPct val="100000"/>
                        </a:lnSpc>
                        <a:spcBef>
                          <a:spcPts val="0"/>
                        </a:spcBef>
                        <a:spcAft>
                          <a:spcPts val="0"/>
                        </a:spcAft>
                        <a:buNone/>
                        <a:defRPr sz="1400" b="0" i="0" u="none" strike="noStrike" cap="none">
                          <a:solidFill>
                            <a:schemeClr val="tx1"/>
                          </a:solidFill>
                          <a:latin typeface="Calibri"/>
                          <a:sym typeface="Arial"/>
                        </a:defRPr>
                      </a:lvl8pPr>
                      <a:lvl9pPr marR="0" algn="l" rtl="0">
                        <a:lnSpc>
                          <a:spcPct val="100000"/>
                        </a:lnSpc>
                        <a:spcBef>
                          <a:spcPts val="0"/>
                        </a:spcBef>
                        <a:spcAft>
                          <a:spcPts val="0"/>
                        </a:spcAft>
                        <a:buNone/>
                        <a:defRPr sz="1400" b="0" i="0" u="none" strike="noStrike" cap="none">
                          <a:solidFill>
                            <a:schemeClr val="tx1"/>
                          </a:solidFill>
                          <a:latin typeface="Calibri"/>
                          <a:sym typeface="Arial"/>
                        </a:defRPr>
                      </a:lvl9pPr>
                    </a:lstStyle>
                    <a:p>
                      <a:pPr algn="ctr" rtl="1" fontAlgn="ctr"/>
                      <a:r>
                        <a:rPr lang="fa-IR" sz="1200" u="none" strike="noStrike">
                          <a:effectLst/>
                          <a:cs typeface="B Zar" pitchFamily="2" charset="-78"/>
                        </a:rPr>
                        <a:t>ابهر</a:t>
                      </a:r>
                      <a:endParaRPr lang="fa-IR" sz="1200" b="1" i="0" u="none" strike="noStrike">
                        <a:solidFill>
                          <a:srgbClr val="000000"/>
                        </a:solidFill>
                        <a:effectLst/>
                        <a:latin typeface="Nazanin"/>
                        <a:cs typeface="B Zar" pitchFamily="2" charset="-78"/>
                      </a:endParaRPr>
                    </a:p>
                  </a:txBody>
                  <a:tcPr marL="4180" marR="4180" marT="4180" marB="0" anchor="ctr">
                    <a:lnL w="12700" cap="flat" cmpd="sng" algn="ctr">
                      <a:solidFill>
                        <a:sysClr val="windowText" lastClr="000000"/>
                      </a:solidFill>
                      <a:prstDash val="solid"/>
                      <a:round/>
                      <a:headEnd type="none" w="med" len="med"/>
                      <a:tailEnd type="none" w="med" len="med"/>
                    </a:lnL>
                    <a:lnR w="12700" cap="flat" cmpd="sng" algn="ctr">
                      <a:solidFill>
                        <a:sysClr val="windowText" lastClr="000000"/>
                      </a:solidFill>
                      <a:prstDash val="solid"/>
                      <a:round/>
                      <a:headEnd type="none" w="med" len="med"/>
                      <a:tailEnd type="none" w="med" len="med"/>
                    </a:lnR>
                    <a:lnT w="12700" cap="flat" cmpd="sng" algn="ctr">
                      <a:solidFill>
                        <a:sysClr val="windowText" lastClr="000000"/>
                      </a:solidFill>
                      <a:prstDash val="solid"/>
                      <a:round/>
                      <a:headEnd type="none" w="med" len="med"/>
                      <a:tailEnd type="none" w="med" len="med"/>
                    </a:lnT>
                    <a:lnB w="12700" cap="flat" cmpd="sng" algn="ctr">
                      <a:solidFill>
                        <a:sysClr val="windowText" lastClr="000000"/>
                      </a:solidFill>
                      <a:prstDash val="solid"/>
                      <a:round/>
                      <a:headEnd type="none" w="med" len="med"/>
                      <a:tailEnd type="none" w="med" len="med"/>
                    </a:lnB>
                    <a:lnTlToBr w="12700" cmpd="sng">
                      <a:noFill/>
                      <a:prstDash val="solid"/>
                    </a:lnTlToBr>
                    <a:lnBlToTr w="12700" cmpd="sng">
                      <a:noFill/>
                      <a:prstDash val="solid"/>
                    </a:lnBlToTr>
                    <a:noFill/>
                  </a:tcPr>
                </a:tc>
                <a:tc rowSpan="4">
                  <a:txBody>
                    <a:bodyPr/>
                    <a:lstStyle>
                      <a:lvl1pPr marR="0" algn="l" rtl="0">
                        <a:lnSpc>
                          <a:spcPct val="100000"/>
                        </a:lnSpc>
                        <a:spcBef>
                          <a:spcPts val="0"/>
                        </a:spcBef>
                        <a:spcAft>
                          <a:spcPts val="0"/>
                        </a:spcAft>
                        <a:buNone/>
                        <a:defRPr sz="1400" b="0" i="0" u="none" strike="noStrike" cap="none">
                          <a:solidFill>
                            <a:schemeClr val="tx1"/>
                          </a:solidFill>
                          <a:latin typeface="Calibri"/>
                          <a:sym typeface="Arial"/>
                        </a:defRPr>
                      </a:lvl1pPr>
                      <a:lvl2pPr marR="0" algn="l" rtl="0">
                        <a:lnSpc>
                          <a:spcPct val="100000"/>
                        </a:lnSpc>
                        <a:spcBef>
                          <a:spcPts val="0"/>
                        </a:spcBef>
                        <a:spcAft>
                          <a:spcPts val="0"/>
                        </a:spcAft>
                        <a:buNone/>
                        <a:defRPr sz="1400" b="0" i="0" u="none" strike="noStrike" cap="none">
                          <a:solidFill>
                            <a:schemeClr val="tx1"/>
                          </a:solidFill>
                          <a:latin typeface="Calibri"/>
                          <a:sym typeface="Arial"/>
                        </a:defRPr>
                      </a:lvl2pPr>
                      <a:lvl3pPr marR="0" algn="l" rtl="0">
                        <a:lnSpc>
                          <a:spcPct val="100000"/>
                        </a:lnSpc>
                        <a:spcBef>
                          <a:spcPts val="0"/>
                        </a:spcBef>
                        <a:spcAft>
                          <a:spcPts val="0"/>
                        </a:spcAft>
                        <a:buNone/>
                        <a:defRPr sz="1400" b="0" i="0" u="none" strike="noStrike" cap="none">
                          <a:solidFill>
                            <a:schemeClr val="tx1"/>
                          </a:solidFill>
                          <a:latin typeface="Calibri"/>
                          <a:sym typeface="Arial"/>
                        </a:defRPr>
                      </a:lvl3pPr>
                      <a:lvl4pPr marR="0" algn="l" rtl="0">
                        <a:lnSpc>
                          <a:spcPct val="100000"/>
                        </a:lnSpc>
                        <a:spcBef>
                          <a:spcPts val="0"/>
                        </a:spcBef>
                        <a:spcAft>
                          <a:spcPts val="0"/>
                        </a:spcAft>
                        <a:buNone/>
                        <a:defRPr sz="1400" b="0" i="0" u="none" strike="noStrike" cap="none">
                          <a:solidFill>
                            <a:schemeClr val="tx1"/>
                          </a:solidFill>
                          <a:latin typeface="Calibri"/>
                          <a:sym typeface="Arial"/>
                        </a:defRPr>
                      </a:lvl4pPr>
                      <a:lvl5pPr marR="0" algn="l" rtl="0">
                        <a:lnSpc>
                          <a:spcPct val="100000"/>
                        </a:lnSpc>
                        <a:spcBef>
                          <a:spcPts val="0"/>
                        </a:spcBef>
                        <a:spcAft>
                          <a:spcPts val="0"/>
                        </a:spcAft>
                        <a:buNone/>
                        <a:defRPr sz="1400" b="0" i="0" u="none" strike="noStrike" cap="none">
                          <a:solidFill>
                            <a:schemeClr val="tx1"/>
                          </a:solidFill>
                          <a:latin typeface="Calibri"/>
                          <a:sym typeface="Arial"/>
                        </a:defRPr>
                      </a:lvl5pPr>
                      <a:lvl6pPr marR="0" algn="l" rtl="0">
                        <a:lnSpc>
                          <a:spcPct val="100000"/>
                        </a:lnSpc>
                        <a:spcBef>
                          <a:spcPts val="0"/>
                        </a:spcBef>
                        <a:spcAft>
                          <a:spcPts val="0"/>
                        </a:spcAft>
                        <a:buNone/>
                        <a:defRPr sz="1400" b="0" i="0" u="none" strike="noStrike" cap="none">
                          <a:solidFill>
                            <a:schemeClr val="tx1"/>
                          </a:solidFill>
                          <a:latin typeface="Calibri"/>
                          <a:sym typeface="Arial"/>
                        </a:defRPr>
                      </a:lvl6pPr>
                      <a:lvl7pPr marR="0" algn="l" rtl="0">
                        <a:lnSpc>
                          <a:spcPct val="100000"/>
                        </a:lnSpc>
                        <a:spcBef>
                          <a:spcPts val="0"/>
                        </a:spcBef>
                        <a:spcAft>
                          <a:spcPts val="0"/>
                        </a:spcAft>
                        <a:buNone/>
                        <a:defRPr sz="1400" b="0" i="0" u="none" strike="noStrike" cap="none">
                          <a:solidFill>
                            <a:schemeClr val="tx1"/>
                          </a:solidFill>
                          <a:latin typeface="Calibri"/>
                          <a:sym typeface="Arial"/>
                        </a:defRPr>
                      </a:lvl7pPr>
                      <a:lvl8pPr marR="0" algn="l" rtl="0">
                        <a:lnSpc>
                          <a:spcPct val="100000"/>
                        </a:lnSpc>
                        <a:spcBef>
                          <a:spcPts val="0"/>
                        </a:spcBef>
                        <a:spcAft>
                          <a:spcPts val="0"/>
                        </a:spcAft>
                        <a:buNone/>
                        <a:defRPr sz="1400" b="0" i="0" u="none" strike="noStrike" cap="none">
                          <a:solidFill>
                            <a:schemeClr val="tx1"/>
                          </a:solidFill>
                          <a:latin typeface="Calibri"/>
                          <a:sym typeface="Arial"/>
                        </a:defRPr>
                      </a:lvl8pPr>
                      <a:lvl9pPr marR="0" algn="l" rtl="0">
                        <a:lnSpc>
                          <a:spcPct val="100000"/>
                        </a:lnSpc>
                        <a:spcBef>
                          <a:spcPts val="0"/>
                        </a:spcBef>
                        <a:spcAft>
                          <a:spcPts val="0"/>
                        </a:spcAft>
                        <a:buNone/>
                        <a:defRPr sz="1400" b="0" i="0" u="none" strike="noStrike" cap="none">
                          <a:solidFill>
                            <a:schemeClr val="tx1"/>
                          </a:solidFill>
                          <a:latin typeface="Calibri"/>
                          <a:sym typeface="Arial"/>
                        </a:defRPr>
                      </a:lvl9pPr>
                    </a:lstStyle>
                    <a:p>
                      <a:pPr algn="ctr" rtl="1" fontAlgn="ctr"/>
                      <a:r>
                        <a:rPr lang="fa-IR" sz="1200" u="none" strike="noStrike">
                          <a:effectLst/>
                          <a:cs typeface="B Zar" pitchFamily="2" charset="-78"/>
                        </a:rPr>
                        <a:t>8</a:t>
                      </a:r>
                      <a:endParaRPr lang="fa-IR" sz="1200" b="1" i="0" u="none" strike="noStrike">
                        <a:solidFill>
                          <a:srgbClr val="000000"/>
                        </a:solidFill>
                        <a:effectLst/>
                        <a:latin typeface="Nazanin"/>
                        <a:cs typeface="B Zar" pitchFamily="2" charset="-78"/>
                      </a:endParaRPr>
                    </a:p>
                  </a:txBody>
                  <a:tcPr marL="4180" marR="4180" marT="4180" marB="0" anchor="ctr">
                    <a:lnL w="12700" cap="flat" cmpd="sng" algn="ctr">
                      <a:solidFill>
                        <a:sysClr val="windowText" lastClr="000000"/>
                      </a:solidFill>
                      <a:prstDash val="solid"/>
                      <a:round/>
                      <a:headEnd type="none" w="med" len="med"/>
                      <a:tailEnd type="none" w="med" len="med"/>
                    </a:lnL>
                    <a:lnR w="12700" cap="flat" cmpd="sng" algn="ctr">
                      <a:solidFill>
                        <a:sysClr val="windowText" lastClr="000000"/>
                      </a:solidFill>
                      <a:prstDash val="solid"/>
                      <a:round/>
                      <a:headEnd type="none" w="med" len="med"/>
                      <a:tailEnd type="none" w="med" len="med"/>
                    </a:lnR>
                    <a:lnT w="12700" cap="flat" cmpd="sng" algn="ctr">
                      <a:solidFill>
                        <a:sysClr val="windowText" lastClr="000000"/>
                      </a:solidFill>
                      <a:prstDash val="solid"/>
                      <a:round/>
                      <a:headEnd type="none" w="med" len="med"/>
                      <a:tailEnd type="none" w="med" len="med"/>
                    </a:lnT>
                    <a:lnB w="12700" cap="flat" cmpd="sng" algn="ctr">
                      <a:solidFill>
                        <a:sysClr val="windowText" lastClr="000000"/>
                      </a:solidFill>
                      <a:prstDash val="solid"/>
                      <a:round/>
                      <a:headEnd type="none" w="med" len="med"/>
                      <a:tailEnd type="none" w="med" len="med"/>
                    </a:lnB>
                    <a:lnTlToBr w="12700" cmpd="sng">
                      <a:noFill/>
                      <a:prstDash val="solid"/>
                    </a:lnTlToBr>
                    <a:lnBlToTr w="12700" cmpd="sng">
                      <a:noFill/>
                      <a:prstDash val="solid"/>
                    </a:lnBlToTr>
                    <a:noFill/>
                  </a:tcPr>
                </a:tc>
                <a:tc rowSpan="4">
                  <a:txBody>
                    <a:bodyPr/>
                    <a:lstStyle>
                      <a:lvl1pPr marR="0" algn="l" rtl="0">
                        <a:lnSpc>
                          <a:spcPct val="100000"/>
                        </a:lnSpc>
                        <a:spcBef>
                          <a:spcPts val="0"/>
                        </a:spcBef>
                        <a:spcAft>
                          <a:spcPts val="0"/>
                        </a:spcAft>
                        <a:buNone/>
                        <a:defRPr sz="1400" b="0" i="0" u="none" strike="noStrike" cap="none">
                          <a:solidFill>
                            <a:schemeClr val="tx1"/>
                          </a:solidFill>
                          <a:latin typeface="Calibri"/>
                          <a:sym typeface="Arial"/>
                        </a:defRPr>
                      </a:lvl1pPr>
                      <a:lvl2pPr marR="0" algn="l" rtl="0">
                        <a:lnSpc>
                          <a:spcPct val="100000"/>
                        </a:lnSpc>
                        <a:spcBef>
                          <a:spcPts val="0"/>
                        </a:spcBef>
                        <a:spcAft>
                          <a:spcPts val="0"/>
                        </a:spcAft>
                        <a:buNone/>
                        <a:defRPr sz="1400" b="0" i="0" u="none" strike="noStrike" cap="none">
                          <a:solidFill>
                            <a:schemeClr val="tx1"/>
                          </a:solidFill>
                          <a:latin typeface="Calibri"/>
                          <a:sym typeface="Arial"/>
                        </a:defRPr>
                      </a:lvl2pPr>
                      <a:lvl3pPr marR="0" algn="l" rtl="0">
                        <a:lnSpc>
                          <a:spcPct val="100000"/>
                        </a:lnSpc>
                        <a:spcBef>
                          <a:spcPts val="0"/>
                        </a:spcBef>
                        <a:spcAft>
                          <a:spcPts val="0"/>
                        </a:spcAft>
                        <a:buNone/>
                        <a:defRPr sz="1400" b="0" i="0" u="none" strike="noStrike" cap="none">
                          <a:solidFill>
                            <a:schemeClr val="tx1"/>
                          </a:solidFill>
                          <a:latin typeface="Calibri"/>
                          <a:sym typeface="Arial"/>
                        </a:defRPr>
                      </a:lvl3pPr>
                      <a:lvl4pPr marR="0" algn="l" rtl="0">
                        <a:lnSpc>
                          <a:spcPct val="100000"/>
                        </a:lnSpc>
                        <a:spcBef>
                          <a:spcPts val="0"/>
                        </a:spcBef>
                        <a:spcAft>
                          <a:spcPts val="0"/>
                        </a:spcAft>
                        <a:buNone/>
                        <a:defRPr sz="1400" b="0" i="0" u="none" strike="noStrike" cap="none">
                          <a:solidFill>
                            <a:schemeClr val="tx1"/>
                          </a:solidFill>
                          <a:latin typeface="Calibri"/>
                          <a:sym typeface="Arial"/>
                        </a:defRPr>
                      </a:lvl4pPr>
                      <a:lvl5pPr marR="0" algn="l" rtl="0">
                        <a:lnSpc>
                          <a:spcPct val="100000"/>
                        </a:lnSpc>
                        <a:spcBef>
                          <a:spcPts val="0"/>
                        </a:spcBef>
                        <a:spcAft>
                          <a:spcPts val="0"/>
                        </a:spcAft>
                        <a:buNone/>
                        <a:defRPr sz="1400" b="0" i="0" u="none" strike="noStrike" cap="none">
                          <a:solidFill>
                            <a:schemeClr val="tx1"/>
                          </a:solidFill>
                          <a:latin typeface="Calibri"/>
                          <a:sym typeface="Arial"/>
                        </a:defRPr>
                      </a:lvl5pPr>
                      <a:lvl6pPr marR="0" algn="l" rtl="0">
                        <a:lnSpc>
                          <a:spcPct val="100000"/>
                        </a:lnSpc>
                        <a:spcBef>
                          <a:spcPts val="0"/>
                        </a:spcBef>
                        <a:spcAft>
                          <a:spcPts val="0"/>
                        </a:spcAft>
                        <a:buNone/>
                        <a:defRPr sz="1400" b="0" i="0" u="none" strike="noStrike" cap="none">
                          <a:solidFill>
                            <a:schemeClr val="tx1"/>
                          </a:solidFill>
                          <a:latin typeface="Calibri"/>
                          <a:sym typeface="Arial"/>
                        </a:defRPr>
                      </a:lvl6pPr>
                      <a:lvl7pPr marR="0" algn="l" rtl="0">
                        <a:lnSpc>
                          <a:spcPct val="100000"/>
                        </a:lnSpc>
                        <a:spcBef>
                          <a:spcPts val="0"/>
                        </a:spcBef>
                        <a:spcAft>
                          <a:spcPts val="0"/>
                        </a:spcAft>
                        <a:buNone/>
                        <a:defRPr sz="1400" b="0" i="0" u="none" strike="noStrike" cap="none">
                          <a:solidFill>
                            <a:schemeClr val="tx1"/>
                          </a:solidFill>
                          <a:latin typeface="Calibri"/>
                          <a:sym typeface="Arial"/>
                        </a:defRPr>
                      </a:lvl7pPr>
                      <a:lvl8pPr marR="0" algn="l" rtl="0">
                        <a:lnSpc>
                          <a:spcPct val="100000"/>
                        </a:lnSpc>
                        <a:spcBef>
                          <a:spcPts val="0"/>
                        </a:spcBef>
                        <a:spcAft>
                          <a:spcPts val="0"/>
                        </a:spcAft>
                        <a:buNone/>
                        <a:defRPr sz="1400" b="0" i="0" u="none" strike="noStrike" cap="none">
                          <a:solidFill>
                            <a:schemeClr val="tx1"/>
                          </a:solidFill>
                          <a:latin typeface="Calibri"/>
                          <a:sym typeface="Arial"/>
                        </a:defRPr>
                      </a:lvl8pPr>
                      <a:lvl9pPr marR="0" algn="l" rtl="0">
                        <a:lnSpc>
                          <a:spcPct val="100000"/>
                        </a:lnSpc>
                        <a:spcBef>
                          <a:spcPts val="0"/>
                        </a:spcBef>
                        <a:spcAft>
                          <a:spcPts val="0"/>
                        </a:spcAft>
                        <a:buNone/>
                        <a:defRPr sz="1400" b="0" i="0" u="none" strike="noStrike" cap="none">
                          <a:solidFill>
                            <a:schemeClr val="tx1"/>
                          </a:solidFill>
                          <a:latin typeface="Calibri"/>
                          <a:sym typeface="Arial"/>
                        </a:defRPr>
                      </a:lvl9pPr>
                    </a:lstStyle>
                    <a:p>
                      <a:pPr algn="ctr" rtl="1" fontAlgn="ctr"/>
                      <a:r>
                        <a:rPr lang="fa-IR" sz="1200" u="none" strike="noStrike">
                          <a:effectLst/>
                          <a:cs typeface="B Zar" pitchFamily="2" charset="-78"/>
                        </a:rPr>
                        <a:t>12</a:t>
                      </a:r>
                      <a:endParaRPr lang="fa-IR" sz="1200" b="1" i="0" u="none" strike="noStrike">
                        <a:solidFill>
                          <a:srgbClr val="000000"/>
                        </a:solidFill>
                        <a:effectLst/>
                        <a:latin typeface="Nazanin"/>
                        <a:cs typeface="B Zar" pitchFamily="2" charset="-78"/>
                      </a:endParaRPr>
                    </a:p>
                  </a:txBody>
                  <a:tcPr marL="4180" marR="4180" marT="4180" marB="0" anchor="ctr">
                    <a:lnL w="12700" cap="flat" cmpd="sng" algn="ctr">
                      <a:solidFill>
                        <a:sysClr val="windowText" lastClr="000000"/>
                      </a:solidFill>
                      <a:prstDash val="solid"/>
                      <a:round/>
                      <a:headEnd type="none" w="med" len="med"/>
                      <a:tailEnd type="none" w="med" len="med"/>
                    </a:lnL>
                    <a:lnR w="12700" cap="flat" cmpd="sng" algn="ctr">
                      <a:solidFill>
                        <a:sysClr val="windowText" lastClr="000000"/>
                      </a:solidFill>
                      <a:prstDash val="solid"/>
                      <a:round/>
                      <a:headEnd type="none" w="med" len="med"/>
                      <a:tailEnd type="none" w="med" len="med"/>
                    </a:lnR>
                    <a:lnT w="12700" cap="flat" cmpd="sng" algn="ctr">
                      <a:solidFill>
                        <a:sysClr val="windowText" lastClr="000000"/>
                      </a:solidFill>
                      <a:prstDash val="solid"/>
                      <a:round/>
                      <a:headEnd type="none" w="med" len="med"/>
                      <a:tailEnd type="none" w="med" len="med"/>
                    </a:lnT>
                    <a:lnB w="12700" cap="flat" cmpd="sng" algn="ctr">
                      <a:solidFill>
                        <a:sysClr val="windowText" lastClr="000000"/>
                      </a:solidFill>
                      <a:prstDash val="solid"/>
                      <a:round/>
                      <a:headEnd type="none" w="med" len="med"/>
                      <a:tailEnd type="none" w="med" len="med"/>
                    </a:lnB>
                    <a:lnTlToBr w="12700" cmpd="sng">
                      <a:noFill/>
                      <a:prstDash val="solid"/>
                    </a:lnTlToBr>
                    <a:lnBlToTr w="12700" cmpd="sng">
                      <a:noFill/>
                      <a:prstDash val="solid"/>
                    </a:lnBlToTr>
                    <a:noFill/>
                  </a:tcPr>
                </a:tc>
                <a:tc rowSpan="4">
                  <a:txBody>
                    <a:bodyPr/>
                    <a:lstStyle>
                      <a:lvl1pPr marR="0" algn="l" rtl="0">
                        <a:lnSpc>
                          <a:spcPct val="100000"/>
                        </a:lnSpc>
                        <a:spcBef>
                          <a:spcPts val="0"/>
                        </a:spcBef>
                        <a:spcAft>
                          <a:spcPts val="0"/>
                        </a:spcAft>
                        <a:buNone/>
                        <a:defRPr sz="1400" b="0" i="0" u="none" strike="noStrike" cap="none">
                          <a:solidFill>
                            <a:schemeClr val="tx1"/>
                          </a:solidFill>
                          <a:latin typeface="Calibri"/>
                          <a:sym typeface="Arial"/>
                        </a:defRPr>
                      </a:lvl1pPr>
                      <a:lvl2pPr marR="0" algn="l" rtl="0">
                        <a:lnSpc>
                          <a:spcPct val="100000"/>
                        </a:lnSpc>
                        <a:spcBef>
                          <a:spcPts val="0"/>
                        </a:spcBef>
                        <a:spcAft>
                          <a:spcPts val="0"/>
                        </a:spcAft>
                        <a:buNone/>
                        <a:defRPr sz="1400" b="0" i="0" u="none" strike="noStrike" cap="none">
                          <a:solidFill>
                            <a:schemeClr val="tx1"/>
                          </a:solidFill>
                          <a:latin typeface="Calibri"/>
                          <a:sym typeface="Arial"/>
                        </a:defRPr>
                      </a:lvl2pPr>
                      <a:lvl3pPr marR="0" algn="l" rtl="0">
                        <a:lnSpc>
                          <a:spcPct val="100000"/>
                        </a:lnSpc>
                        <a:spcBef>
                          <a:spcPts val="0"/>
                        </a:spcBef>
                        <a:spcAft>
                          <a:spcPts val="0"/>
                        </a:spcAft>
                        <a:buNone/>
                        <a:defRPr sz="1400" b="0" i="0" u="none" strike="noStrike" cap="none">
                          <a:solidFill>
                            <a:schemeClr val="tx1"/>
                          </a:solidFill>
                          <a:latin typeface="Calibri"/>
                          <a:sym typeface="Arial"/>
                        </a:defRPr>
                      </a:lvl3pPr>
                      <a:lvl4pPr marR="0" algn="l" rtl="0">
                        <a:lnSpc>
                          <a:spcPct val="100000"/>
                        </a:lnSpc>
                        <a:spcBef>
                          <a:spcPts val="0"/>
                        </a:spcBef>
                        <a:spcAft>
                          <a:spcPts val="0"/>
                        </a:spcAft>
                        <a:buNone/>
                        <a:defRPr sz="1400" b="0" i="0" u="none" strike="noStrike" cap="none">
                          <a:solidFill>
                            <a:schemeClr val="tx1"/>
                          </a:solidFill>
                          <a:latin typeface="Calibri"/>
                          <a:sym typeface="Arial"/>
                        </a:defRPr>
                      </a:lvl4pPr>
                      <a:lvl5pPr marR="0" algn="l" rtl="0">
                        <a:lnSpc>
                          <a:spcPct val="100000"/>
                        </a:lnSpc>
                        <a:spcBef>
                          <a:spcPts val="0"/>
                        </a:spcBef>
                        <a:spcAft>
                          <a:spcPts val="0"/>
                        </a:spcAft>
                        <a:buNone/>
                        <a:defRPr sz="1400" b="0" i="0" u="none" strike="noStrike" cap="none">
                          <a:solidFill>
                            <a:schemeClr val="tx1"/>
                          </a:solidFill>
                          <a:latin typeface="Calibri"/>
                          <a:sym typeface="Arial"/>
                        </a:defRPr>
                      </a:lvl5pPr>
                      <a:lvl6pPr marR="0" algn="l" rtl="0">
                        <a:lnSpc>
                          <a:spcPct val="100000"/>
                        </a:lnSpc>
                        <a:spcBef>
                          <a:spcPts val="0"/>
                        </a:spcBef>
                        <a:spcAft>
                          <a:spcPts val="0"/>
                        </a:spcAft>
                        <a:buNone/>
                        <a:defRPr sz="1400" b="0" i="0" u="none" strike="noStrike" cap="none">
                          <a:solidFill>
                            <a:schemeClr val="tx1"/>
                          </a:solidFill>
                          <a:latin typeface="Calibri"/>
                          <a:sym typeface="Arial"/>
                        </a:defRPr>
                      </a:lvl6pPr>
                      <a:lvl7pPr marR="0" algn="l" rtl="0">
                        <a:lnSpc>
                          <a:spcPct val="100000"/>
                        </a:lnSpc>
                        <a:spcBef>
                          <a:spcPts val="0"/>
                        </a:spcBef>
                        <a:spcAft>
                          <a:spcPts val="0"/>
                        </a:spcAft>
                        <a:buNone/>
                        <a:defRPr sz="1400" b="0" i="0" u="none" strike="noStrike" cap="none">
                          <a:solidFill>
                            <a:schemeClr val="tx1"/>
                          </a:solidFill>
                          <a:latin typeface="Calibri"/>
                          <a:sym typeface="Arial"/>
                        </a:defRPr>
                      </a:lvl7pPr>
                      <a:lvl8pPr marR="0" algn="l" rtl="0">
                        <a:lnSpc>
                          <a:spcPct val="100000"/>
                        </a:lnSpc>
                        <a:spcBef>
                          <a:spcPts val="0"/>
                        </a:spcBef>
                        <a:spcAft>
                          <a:spcPts val="0"/>
                        </a:spcAft>
                        <a:buNone/>
                        <a:defRPr sz="1400" b="0" i="0" u="none" strike="noStrike" cap="none">
                          <a:solidFill>
                            <a:schemeClr val="tx1"/>
                          </a:solidFill>
                          <a:latin typeface="Calibri"/>
                          <a:sym typeface="Arial"/>
                        </a:defRPr>
                      </a:lvl8pPr>
                      <a:lvl9pPr marR="0" algn="l" rtl="0">
                        <a:lnSpc>
                          <a:spcPct val="100000"/>
                        </a:lnSpc>
                        <a:spcBef>
                          <a:spcPts val="0"/>
                        </a:spcBef>
                        <a:spcAft>
                          <a:spcPts val="0"/>
                        </a:spcAft>
                        <a:buNone/>
                        <a:defRPr sz="1400" b="0" i="0" u="none" strike="noStrike" cap="none">
                          <a:solidFill>
                            <a:schemeClr val="tx1"/>
                          </a:solidFill>
                          <a:latin typeface="Calibri"/>
                          <a:sym typeface="Arial"/>
                        </a:defRPr>
                      </a:lvl9pPr>
                    </a:lstStyle>
                    <a:p>
                      <a:pPr algn="ctr" rtl="1" fontAlgn="ctr"/>
                      <a:r>
                        <a:rPr lang="fa-IR" sz="1200" u="none" strike="noStrike" dirty="0">
                          <a:effectLst/>
                          <a:cs typeface="B Zar" pitchFamily="2" charset="-78"/>
                        </a:rPr>
                        <a:t>4</a:t>
                      </a:r>
                      <a:endParaRPr lang="fa-IR" sz="1200" b="1" i="0" u="none" strike="noStrike" dirty="0">
                        <a:solidFill>
                          <a:srgbClr val="000000"/>
                        </a:solidFill>
                        <a:effectLst/>
                        <a:latin typeface="Nazanin"/>
                        <a:cs typeface="B Zar" pitchFamily="2" charset="-78"/>
                      </a:endParaRPr>
                    </a:p>
                  </a:txBody>
                  <a:tcPr marL="4180" marR="4180" marT="4180" marB="0" anchor="ctr">
                    <a:lnL w="12700" cap="flat" cmpd="sng" algn="ctr">
                      <a:solidFill>
                        <a:sysClr val="windowText" lastClr="000000"/>
                      </a:solidFill>
                      <a:prstDash val="solid"/>
                      <a:round/>
                      <a:headEnd type="none" w="med" len="med"/>
                      <a:tailEnd type="none" w="med" len="med"/>
                    </a:lnL>
                    <a:lnR w="12700" cap="flat" cmpd="sng" algn="ctr">
                      <a:solidFill>
                        <a:sysClr val="windowText" lastClr="000000"/>
                      </a:solidFill>
                      <a:prstDash val="solid"/>
                      <a:round/>
                      <a:headEnd type="none" w="med" len="med"/>
                      <a:tailEnd type="none" w="med" len="med"/>
                    </a:lnR>
                    <a:lnT w="12700" cap="flat" cmpd="sng" algn="ctr">
                      <a:solidFill>
                        <a:sysClr val="windowText" lastClr="000000"/>
                      </a:solidFill>
                      <a:prstDash val="solid"/>
                      <a:round/>
                      <a:headEnd type="none" w="med" len="med"/>
                      <a:tailEnd type="none" w="med" len="med"/>
                    </a:lnT>
                    <a:lnB w="12700" cap="flat" cmpd="sng" algn="ctr">
                      <a:solidFill>
                        <a:sysClr val="windowText" lastClr="000000"/>
                      </a:solidFill>
                      <a:prstDash val="solid"/>
                      <a:round/>
                      <a:headEnd type="none" w="med" len="med"/>
                      <a:tailEnd type="none" w="med" len="med"/>
                    </a:lnB>
                    <a:lnTlToBr w="12700" cmpd="sng">
                      <a:noFill/>
                      <a:prstDash val="solid"/>
                    </a:lnTlToBr>
                    <a:lnBlToTr w="12700" cmpd="sng">
                      <a:noFill/>
                      <a:prstDash val="solid"/>
                    </a:lnBlToTr>
                    <a:noFill/>
                  </a:tcPr>
                </a:tc>
                <a:tc>
                  <a:txBody>
                    <a:bodyPr/>
                    <a:lstStyle>
                      <a:lvl1pPr marR="0" algn="l" rtl="0">
                        <a:lnSpc>
                          <a:spcPct val="100000"/>
                        </a:lnSpc>
                        <a:spcBef>
                          <a:spcPts val="0"/>
                        </a:spcBef>
                        <a:spcAft>
                          <a:spcPts val="0"/>
                        </a:spcAft>
                        <a:buNone/>
                        <a:defRPr sz="1400" b="0" i="0" u="none" strike="noStrike" cap="none">
                          <a:solidFill>
                            <a:schemeClr val="tx1"/>
                          </a:solidFill>
                          <a:latin typeface="Calibri"/>
                          <a:sym typeface="Arial"/>
                        </a:defRPr>
                      </a:lvl1pPr>
                      <a:lvl2pPr marR="0" algn="l" rtl="0">
                        <a:lnSpc>
                          <a:spcPct val="100000"/>
                        </a:lnSpc>
                        <a:spcBef>
                          <a:spcPts val="0"/>
                        </a:spcBef>
                        <a:spcAft>
                          <a:spcPts val="0"/>
                        </a:spcAft>
                        <a:buNone/>
                        <a:defRPr sz="1400" b="0" i="0" u="none" strike="noStrike" cap="none">
                          <a:solidFill>
                            <a:schemeClr val="tx1"/>
                          </a:solidFill>
                          <a:latin typeface="Calibri"/>
                          <a:sym typeface="Arial"/>
                        </a:defRPr>
                      </a:lvl2pPr>
                      <a:lvl3pPr marR="0" algn="l" rtl="0">
                        <a:lnSpc>
                          <a:spcPct val="100000"/>
                        </a:lnSpc>
                        <a:spcBef>
                          <a:spcPts val="0"/>
                        </a:spcBef>
                        <a:spcAft>
                          <a:spcPts val="0"/>
                        </a:spcAft>
                        <a:buNone/>
                        <a:defRPr sz="1400" b="0" i="0" u="none" strike="noStrike" cap="none">
                          <a:solidFill>
                            <a:schemeClr val="tx1"/>
                          </a:solidFill>
                          <a:latin typeface="Calibri"/>
                          <a:sym typeface="Arial"/>
                        </a:defRPr>
                      </a:lvl3pPr>
                      <a:lvl4pPr marR="0" algn="l" rtl="0">
                        <a:lnSpc>
                          <a:spcPct val="100000"/>
                        </a:lnSpc>
                        <a:spcBef>
                          <a:spcPts val="0"/>
                        </a:spcBef>
                        <a:spcAft>
                          <a:spcPts val="0"/>
                        </a:spcAft>
                        <a:buNone/>
                        <a:defRPr sz="1400" b="0" i="0" u="none" strike="noStrike" cap="none">
                          <a:solidFill>
                            <a:schemeClr val="tx1"/>
                          </a:solidFill>
                          <a:latin typeface="Calibri"/>
                          <a:sym typeface="Arial"/>
                        </a:defRPr>
                      </a:lvl4pPr>
                      <a:lvl5pPr marR="0" algn="l" rtl="0">
                        <a:lnSpc>
                          <a:spcPct val="100000"/>
                        </a:lnSpc>
                        <a:spcBef>
                          <a:spcPts val="0"/>
                        </a:spcBef>
                        <a:spcAft>
                          <a:spcPts val="0"/>
                        </a:spcAft>
                        <a:buNone/>
                        <a:defRPr sz="1400" b="0" i="0" u="none" strike="noStrike" cap="none">
                          <a:solidFill>
                            <a:schemeClr val="tx1"/>
                          </a:solidFill>
                          <a:latin typeface="Calibri"/>
                          <a:sym typeface="Arial"/>
                        </a:defRPr>
                      </a:lvl5pPr>
                      <a:lvl6pPr marR="0" algn="l" rtl="0">
                        <a:lnSpc>
                          <a:spcPct val="100000"/>
                        </a:lnSpc>
                        <a:spcBef>
                          <a:spcPts val="0"/>
                        </a:spcBef>
                        <a:spcAft>
                          <a:spcPts val="0"/>
                        </a:spcAft>
                        <a:buNone/>
                        <a:defRPr sz="1400" b="0" i="0" u="none" strike="noStrike" cap="none">
                          <a:solidFill>
                            <a:schemeClr val="tx1"/>
                          </a:solidFill>
                          <a:latin typeface="Calibri"/>
                          <a:sym typeface="Arial"/>
                        </a:defRPr>
                      </a:lvl6pPr>
                      <a:lvl7pPr marR="0" algn="l" rtl="0">
                        <a:lnSpc>
                          <a:spcPct val="100000"/>
                        </a:lnSpc>
                        <a:spcBef>
                          <a:spcPts val="0"/>
                        </a:spcBef>
                        <a:spcAft>
                          <a:spcPts val="0"/>
                        </a:spcAft>
                        <a:buNone/>
                        <a:defRPr sz="1400" b="0" i="0" u="none" strike="noStrike" cap="none">
                          <a:solidFill>
                            <a:schemeClr val="tx1"/>
                          </a:solidFill>
                          <a:latin typeface="Calibri"/>
                          <a:sym typeface="Arial"/>
                        </a:defRPr>
                      </a:lvl7pPr>
                      <a:lvl8pPr marR="0" algn="l" rtl="0">
                        <a:lnSpc>
                          <a:spcPct val="100000"/>
                        </a:lnSpc>
                        <a:spcBef>
                          <a:spcPts val="0"/>
                        </a:spcBef>
                        <a:spcAft>
                          <a:spcPts val="0"/>
                        </a:spcAft>
                        <a:buNone/>
                        <a:defRPr sz="1400" b="0" i="0" u="none" strike="noStrike" cap="none">
                          <a:solidFill>
                            <a:schemeClr val="tx1"/>
                          </a:solidFill>
                          <a:latin typeface="Calibri"/>
                          <a:sym typeface="Arial"/>
                        </a:defRPr>
                      </a:lvl8pPr>
                      <a:lvl9pPr marR="0" algn="l" rtl="0">
                        <a:lnSpc>
                          <a:spcPct val="100000"/>
                        </a:lnSpc>
                        <a:spcBef>
                          <a:spcPts val="0"/>
                        </a:spcBef>
                        <a:spcAft>
                          <a:spcPts val="0"/>
                        </a:spcAft>
                        <a:buNone/>
                        <a:defRPr sz="1400" b="0" i="0" u="none" strike="noStrike" cap="none">
                          <a:solidFill>
                            <a:schemeClr val="tx1"/>
                          </a:solidFill>
                          <a:latin typeface="Calibri"/>
                          <a:sym typeface="Arial"/>
                        </a:defRPr>
                      </a:lvl9pPr>
                    </a:lstStyle>
                    <a:p>
                      <a:pPr algn="ctr" rtl="1" fontAlgn="ctr"/>
                      <a:r>
                        <a:rPr lang="fa-IR" sz="1200" u="none" strike="noStrike" dirty="0">
                          <a:effectLst/>
                          <a:cs typeface="B Zar" pitchFamily="2" charset="-78"/>
                        </a:rPr>
                        <a:t>4008904</a:t>
                      </a:r>
                      <a:endParaRPr lang="fa-IR" sz="1200" b="1" i="0" u="none" strike="noStrike" dirty="0">
                        <a:solidFill>
                          <a:srgbClr val="000000"/>
                        </a:solidFill>
                        <a:effectLst/>
                        <a:latin typeface="Arial"/>
                        <a:cs typeface="B Zar" pitchFamily="2" charset="-78"/>
                      </a:endParaRPr>
                    </a:p>
                  </a:txBody>
                  <a:tcPr marL="4180" marR="4180" marT="4180" marB="0" anchor="ctr">
                    <a:lnL w="12700" cap="flat" cmpd="sng" algn="ctr">
                      <a:solidFill>
                        <a:sysClr val="windowText" lastClr="000000"/>
                      </a:solidFill>
                      <a:prstDash val="solid"/>
                      <a:round/>
                      <a:headEnd type="none" w="med" len="med"/>
                      <a:tailEnd type="none" w="med" len="med"/>
                    </a:lnL>
                    <a:lnR w="12700" cap="flat" cmpd="sng" algn="ctr">
                      <a:solidFill>
                        <a:sysClr val="windowText" lastClr="000000"/>
                      </a:solidFill>
                      <a:prstDash val="solid"/>
                      <a:round/>
                      <a:headEnd type="none" w="med" len="med"/>
                      <a:tailEnd type="none" w="med" len="med"/>
                    </a:lnR>
                    <a:lnT w="12700" cap="flat" cmpd="sng" algn="ctr">
                      <a:solidFill>
                        <a:sysClr val="windowText" lastClr="000000"/>
                      </a:solidFill>
                      <a:prstDash val="solid"/>
                      <a:round/>
                      <a:headEnd type="none" w="med" len="med"/>
                      <a:tailEnd type="none" w="med" len="med"/>
                    </a:lnT>
                    <a:lnB w="12700" cap="flat" cmpd="sng" algn="ctr">
                      <a:solidFill>
                        <a:sysClr val="windowText" lastClr="000000"/>
                      </a:solidFill>
                      <a:prstDash val="solid"/>
                      <a:round/>
                      <a:headEnd type="none" w="med" len="med"/>
                      <a:tailEnd type="none" w="med" len="med"/>
                    </a:lnB>
                    <a:lnTlToBr w="12700" cmpd="sng">
                      <a:noFill/>
                      <a:prstDash val="solid"/>
                    </a:lnTlToBr>
                    <a:lnBlToTr w="12700" cmpd="sng">
                      <a:noFill/>
                      <a:prstDash val="solid"/>
                    </a:lnBlToTr>
                    <a:noFill/>
                  </a:tcPr>
                </a:tc>
                <a:tc>
                  <a:txBody>
                    <a:bodyPr/>
                    <a:lstStyle>
                      <a:lvl1pPr marR="0" algn="l" rtl="0">
                        <a:lnSpc>
                          <a:spcPct val="100000"/>
                        </a:lnSpc>
                        <a:spcBef>
                          <a:spcPts val="0"/>
                        </a:spcBef>
                        <a:spcAft>
                          <a:spcPts val="0"/>
                        </a:spcAft>
                        <a:buNone/>
                        <a:defRPr sz="1400" b="0" i="0" u="none" strike="noStrike" cap="none">
                          <a:solidFill>
                            <a:schemeClr val="tx1"/>
                          </a:solidFill>
                          <a:latin typeface="Calibri"/>
                          <a:sym typeface="Arial"/>
                        </a:defRPr>
                      </a:lvl1pPr>
                      <a:lvl2pPr marR="0" algn="l" rtl="0">
                        <a:lnSpc>
                          <a:spcPct val="100000"/>
                        </a:lnSpc>
                        <a:spcBef>
                          <a:spcPts val="0"/>
                        </a:spcBef>
                        <a:spcAft>
                          <a:spcPts val="0"/>
                        </a:spcAft>
                        <a:buNone/>
                        <a:defRPr sz="1400" b="0" i="0" u="none" strike="noStrike" cap="none">
                          <a:solidFill>
                            <a:schemeClr val="tx1"/>
                          </a:solidFill>
                          <a:latin typeface="Calibri"/>
                          <a:sym typeface="Arial"/>
                        </a:defRPr>
                      </a:lvl2pPr>
                      <a:lvl3pPr marR="0" algn="l" rtl="0">
                        <a:lnSpc>
                          <a:spcPct val="100000"/>
                        </a:lnSpc>
                        <a:spcBef>
                          <a:spcPts val="0"/>
                        </a:spcBef>
                        <a:spcAft>
                          <a:spcPts val="0"/>
                        </a:spcAft>
                        <a:buNone/>
                        <a:defRPr sz="1400" b="0" i="0" u="none" strike="noStrike" cap="none">
                          <a:solidFill>
                            <a:schemeClr val="tx1"/>
                          </a:solidFill>
                          <a:latin typeface="Calibri"/>
                          <a:sym typeface="Arial"/>
                        </a:defRPr>
                      </a:lvl3pPr>
                      <a:lvl4pPr marR="0" algn="l" rtl="0">
                        <a:lnSpc>
                          <a:spcPct val="100000"/>
                        </a:lnSpc>
                        <a:spcBef>
                          <a:spcPts val="0"/>
                        </a:spcBef>
                        <a:spcAft>
                          <a:spcPts val="0"/>
                        </a:spcAft>
                        <a:buNone/>
                        <a:defRPr sz="1400" b="0" i="0" u="none" strike="noStrike" cap="none">
                          <a:solidFill>
                            <a:schemeClr val="tx1"/>
                          </a:solidFill>
                          <a:latin typeface="Calibri"/>
                          <a:sym typeface="Arial"/>
                        </a:defRPr>
                      </a:lvl4pPr>
                      <a:lvl5pPr marR="0" algn="l" rtl="0">
                        <a:lnSpc>
                          <a:spcPct val="100000"/>
                        </a:lnSpc>
                        <a:spcBef>
                          <a:spcPts val="0"/>
                        </a:spcBef>
                        <a:spcAft>
                          <a:spcPts val="0"/>
                        </a:spcAft>
                        <a:buNone/>
                        <a:defRPr sz="1400" b="0" i="0" u="none" strike="noStrike" cap="none">
                          <a:solidFill>
                            <a:schemeClr val="tx1"/>
                          </a:solidFill>
                          <a:latin typeface="Calibri"/>
                          <a:sym typeface="Arial"/>
                        </a:defRPr>
                      </a:lvl5pPr>
                      <a:lvl6pPr marR="0" algn="l" rtl="0">
                        <a:lnSpc>
                          <a:spcPct val="100000"/>
                        </a:lnSpc>
                        <a:spcBef>
                          <a:spcPts val="0"/>
                        </a:spcBef>
                        <a:spcAft>
                          <a:spcPts val="0"/>
                        </a:spcAft>
                        <a:buNone/>
                        <a:defRPr sz="1400" b="0" i="0" u="none" strike="noStrike" cap="none">
                          <a:solidFill>
                            <a:schemeClr val="tx1"/>
                          </a:solidFill>
                          <a:latin typeface="Calibri"/>
                          <a:sym typeface="Arial"/>
                        </a:defRPr>
                      </a:lvl6pPr>
                      <a:lvl7pPr marR="0" algn="l" rtl="0">
                        <a:lnSpc>
                          <a:spcPct val="100000"/>
                        </a:lnSpc>
                        <a:spcBef>
                          <a:spcPts val="0"/>
                        </a:spcBef>
                        <a:spcAft>
                          <a:spcPts val="0"/>
                        </a:spcAft>
                        <a:buNone/>
                        <a:defRPr sz="1400" b="0" i="0" u="none" strike="noStrike" cap="none">
                          <a:solidFill>
                            <a:schemeClr val="tx1"/>
                          </a:solidFill>
                          <a:latin typeface="Calibri"/>
                          <a:sym typeface="Arial"/>
                        </a:defRPr>
                      </a:lvl7pPr>
                      <a:lvl8pPr marR="0" algn="l" rtl="0">
                        <a:lnSpc>
                          <a:spcPct val="100000"/>
                        </a:lnSpc>
                        <a:spcBef>
                          <a:spcPts val="0"/>
                        </a:spcBef>
                        <a:spcAft>
                          <a:spcPts val="0"/>
                        </a:spcAft>
                        <a:buNone/>
                        <a:defRPr sz="1400" b="0" i="0" u="none" strike="noStrike" cap="none">
                          <a:solidFill>
                            <a:schemeClr val="tx1"/>
                          </a:solidFill>
                          <a:latin typeface="Calibri"/>
                          <a:sym typeface="Arial"/>
                        </a:defRPr>
                      </a:lvl8pPr>
                      <a:lvl9pPr marR="0" algn="l" rtl="0">
                        <a:lnSpc>
                          <a:spcPct val="100000"/>
                        </a:lnSpc>
                        <a:spcBef>
                          <a:spcPts val="0"/>
                        </a:spcBef>
                        <a:spcAft>
                          <a:spcPts val="0"/>
                        </a:spcAft>
                        <a:buNone/>
                        <a:defRPr sz="1400" b="0" i="0" u="none" strike="noStrike" cap="none">
                          <a:solidFill>
                            <a:schemeClr val="tx1"/>
                          </a:solidFill>
                          <a:latin typeface="Calibri"/>
                          <a:sym typeface="Arial"/>
                        </a:defRPr>
                      </a:lvl9pPr>
                    </a:lstStyle>
                    <a:p>
                      <a:pPr algn="ctr" rtl="1" fontAlgn="ctr"/>
                      <a:r>
                        <a:rPr lang="fa-IR" sz="1200" u="none" strike="noStrike" dirty="0">
                          <a:effectLst/>
                          <a:cs typeface="B Zar" pitchFamily="2" charset="-78"/>
                        </a:rPr>
                        <a:t>342254</a:t>
                      </a:r>
                      <a:endParaRPr lang="fa-IR" sz="1200" b="1" i="0" u="none" strike="noStrike" dirty="0">
                        <a:solidFill>
                          <a:srgbClr val="000000"/>
                        </a:solidFill>
                        <a:effectLst/>
                        <a:latin typeface="Arial"/>
                        <a:cs typeface="B Zar" pitchFamily="2" charset="-78"/>
                      </a:endParaRPr>
                    </a:p>
                  </a:txBody>
                  <a:tcPr marL="4180" marR="4180" marT="4180" marB="0" anchor="ctr">
                    <a:lnL w="12700" cap="flat" cmpd="sng" algn="ctr">
                      <a:solidFill>
                        <a:sysClr val="windowText" lastClr="000000"/>
                      </a:solidFill>
                      <a:prstDash val="solid"/>
                      <a:round/>
                      <a:headEnd type="none" w="med" len="med"/>
                      <a:tailEnd type="none" w="med" len="med"/>
                    </a:lnL>
                    <a:lnR w="12700" cap="flat" cmpd="sng" algn="ctr">
                      <a:solidFill>
                        <a:sysClr val="windowText" lastClr="000000"/>
                      </a:solidFill>
                      <a:prstDash val="solid"/>
                      <a:round/>
                      <a:headEnd type="none" w="med" len="med"/>
                      <a:tailEnd type="none" w="med" len="med"/>
                    </a:lnR>
                    <a:lnT w="12700" cap="flat" cmpd="sng" algn="ctr">
                      <a:solidFill>
                        <a:sysClr val="windowText" lastClr="000000"/>
                      </a:solidFill>
                      <a:prstDash val="solid"/>
                      <a:round/>
                      <a:headEnd type="none" w="med" len="med"/>
                      <a:tailEnd type="none" w="med" len="med"/>
                    </a:lnT>
                    <a:lnB w="12700" cap="flat" cmpd="sng" algn="ctr">
                      <a:solidFill>
                        <a:sysClr val="windowText" lastClr="000000"/>
                      </a:solidFill>
                      <a:prstDash val="solid"/>
                      <a:round/>
                      <a:headEnd type="none" w="med" len="med"/>
                      <a:tailEnd type="none" w="med" len="med"/>
                    </a:lnB>
                    <a:lnTlToBr w="12700" cmpd="sng">
                      <a:noFill/>
                      <a:prstDash val="solid"/>
                    </a:lnTlToBr>
                    <a:lnBlToTr w="12700" cmpd="sng">
                      <a:noFill/>
                      <a:prstDash val="solid"/>
                    </a:lnBlToTr>
                    <a:noFill/>
                  </a:tcPr>
                </a:tc>
                <a:tc rowSpan="4">
                  <a:txBody>
                    <a:bodyPr/>
                    <a:lstStyle>
                      <a:lvl1pPr marR="0" algn="l" rtl="0">
                        <a:lnSpc>
                          <a:spcPct val="100000"/>
                        </a:lnSpc>
                        <a:spcBef>
                          <a:spcPts val="0"/>
                        </a:spcBef>
                        <a:spcAft>
                          <a:spcPts val="0"/>
                        </a:spcAft>
                        <a:buNone/>
                        <a:defRPr sz="1400" b="0" i="0" u="none" strike="noStrike" cap="none">
                          <a:solidFill>
                            <a:schemeClr val="tx1"/>
                          </a:solidFill>
                          <a:latin typeface="Calibri"/>
                          <a:sym typeface="Arial"/>
                        </a:defRPr>
                      </a:lvl1pPr>
                      <a:lvl2pPr marR="0" algn="l" rtl="0">
                        <a:lnSpc>
                          <a:spcPct val="100000"/>
                        </a:lnSpc>
                        <a:spcBef>
                          <a:spcPts val="0"/>
                        </a:spcBef>
                        <a:spcAft>
                          <a:spcPts val="0"/>
                        </a:spcAft>
                        <a:buNone/>
                        <a:defRPr sz="1400" b="0" i="0" u="none" strike="noStrike" cap="none">
                          <a:solidFill>
                            <a:schemeClr val="tx1"/>
                          </a:solidFill>
                          <a:latin typeface="Calibri"/>
                          <a:sym typeface="Arial"/>
                        </a:defRPr>
                      </a:lvl2pPr>
                      <a:lvl3pPr marR="0" algn="l" rtl="0">
                        <a:lnSpc>
                          <a:spcPct val="100000"/>
                        </a:lnSpc>
                        <a:spcBef>
                          <a:spcPts val="0"/>
                        </a:spcBef>
                        <a:spcAft>
                          <a:spcPts val="0"/>
                        </a:spcAft>
                        <a:buNone/>
                        <a:defRPr sz="1400" b="0" i="0" u="none" strike="noStrike" cap="none">
                          <a:solidFill>
                            <a:schemeClr val="tx1"/>
                          </a:solidFill>
                          <a:latin typeface="Calibri"/>
                          <a:sym typeface="Arial"/>
                        </a:defRPr>
                      </a:lvl3pPr>
                      <a:lvl4pPr marR="0" algn="l" rtl="0">
                        <a:lnSpc>
                          <a:spcPct val="100000"/>
                        </a:lnSpc>
                        <a:spcBef>
                          <a:spcPts val="0"/>
                        </a:spcBef>
                        <a:spcAft>
                          <a:spcPts val="0"/>
                        </a:spcAft>
                        <a:buNone/>
                        <a:defRPr sz="1400" b="0" i="0" u="none" strike="noStrike" cap="none">
                          <a:solidFill>
                            <a:schemeClr val="tx1"/>
                          </a:solidFill>
                          <a:latin typeface="Calibri"/>
                          <a:sym typeface="Arial"/>
                        </a:defRPr>
                      </a:lvl4pPr>
                      <a:lvl5pPr marR="0" algn="l" rtl="0">
                        <a:lnSpc>
                          <a:spcPct val="100000"/>
                        </a:lnSpc>
                        <a:spcBef>
                          <a:spcPts val="0"/>
                        </a:spcBef>
                        <a:spcAft>
                          <a:spcPts val="0"/>
                        </a:spcAft>
                        <a:buNone/>
                        <a:defRPr sz="1400" b="0" i="0" u="none" strike="noStrike" cap="none">
                          <a:solidFill>
                            <a:schemeClr val="tx1"/>
                          </a:solidFill>
                          <a:latin typeface="Calibri"/>
                          <a:sym typeface="Arial"/>
                        </a:defRPr>
                      </a:lvl5pPr>
                      <a:lvl6pPr marR="0" algn="l" rtl="0">
                        <a:lnSpc>
                          <a:spcPct val="100000"/>
                        </a:lnSpc>
                        <a:spcBef>
                          <a:spcPts val="0"/>
                        </a:spcBef>
                        <a:spcAft>
                          <a:spcPts val="0"/>
                        </a:spcAft>
                        <a:buNone/>
                        <a:defRPr sz="1400" b="0" i="0" u="none" strike="noStrike" cap="none">
                          <a:solidFill>
                            <a:schemeClr val="tx1"/>
                          </a:solidFill>
                          <a:latin typeface="Calibri"/>
                          <a:sym typeface="Arial"/>
                        </a:defRPr>
                      </a:lvl6pPr>
                      <a:lvl7pPr marR="0" algn="l" rtl="0">
                        <a:lnSpc>
                          <a:spcPct val="100000"/>
                        </a:lnSpc>
                        <a:spcBef>
                          <a:spcPts val="0"/>
                        </a:spcBef>
                        <a:spcAft>
                          <a:spcPts val="0"/>
                        </a:spcAft>
                        <a:buNone/>
                        <a:defRPr sz="1400" b="0" i="0" u="none" strike="noStrike" cap="none">
                          <a:solidFill>
                            <a:schemeClr val="tx1"/>
                          </a:solidFill>
                          <a:latin typeface="Calibri"/>
                          <a:sym typeface="Arial"/>
                        </a:defRPr>
                      </a:lvl7pPr>
                      <a:lvl8pPr marR="0" algn="l" rtl="0">
                        <a:lnSpc>
                          <a:spcPct val="100000"/>
                        </a:lnSpc>
                        <a:spcBef>
                          <a:spcPts val="0"/>
                        </a:spcBef>
                        <a:spcAft>
                          <a:spcPts val="0"/>
                        </a:spcAft>
                        <a:buNone/>
                        <a:defRPr sz="1400" b="0" i="0" u="none" strike="noStrike" cap="none">
                          <a:solidFill>
                            <a:schemeClr val="tx1"/>
                          </a:solidFill>
                          <a:latin typeface="Calibri"/>
                          <a:sym typeface="Arial"/>
                        </a:defRPr>
                      </a:lvl8pPr>
                      <a:lvl9pPr marR="0" algn="l" rtl="0">
                        <a:lnSpc>
                          <a:spcPct val="100000"/>
                        </a:lnSpc>
                        <a:spcBef>
                          <a:spcPts val="0"/>
                        </a:spcBef>
                        <a:spcAft>
                          <a:spcPts val="0"/>
                        </a:spcAft>
                        <a:buNone/>
                        <a:defRPr sz="1400" b="0" i="0" u="none" strike="noStrike" cap="none">
                          <a:solidFill>
                            <a:schemeClr val="tx1"/>
                          </a:solidFill>
                          <a:latin typeface="Calibri"/>
                          <a:sym typeface="Arial"/>
                        </a:defRPr>
                      </a:lvl9pPr>
                    </a:lstStyle>
                    <a:p>
                      <a:pPr algn="ctr" rtl="1" fontAlgn="ctr"/>
                      <a:r>
                        <a:rPr lang="en-US" sz="1200" u="none" strike="noStrike">
                          <a:effectLst/>
                          <a:cs typeface="B Zar" pitchFamily="2" charset="-78"/>
                        </a:rPr>
                        <a:t>39S</a:t>
                      </a:r>
                      <a:endParaRPr lang="en-US" sz="1200" b="1" i="0" u="none" strike="noStrike">
                        <a:solidFill>
                          <a:srgbClr val="000000"/>
                        </a:solidFill>
                        <a:effectLst/>
                        <a:latin typeface="Arial"/>
                        <a:cs typeface="B Zar" pitchFamily="2" charset="-78"/>
                      </a:endParaRPr>
                    </a:p>
                  </a:txBody>
                  <a:tcPr marL="4180" marR="4180" marT="4180" marB="0" anchor="ctr">
                    <a:lnL w="12700" cap="flat" cmpd="sng" algn="ctr">
                      <a:solidFill>
                        <a:sysClr val="windowText" lastClr="000000"/>
                      </a:solidFill>
                      <a:prstDash val="solid"/>
                      <a:round/>
                      <a:headEnd type="none" w="med" len="med"/>
                      <a:tailEnd type="none" w="med" len="med"/>
                    </a:lnL>
                    <a:lnR w="12700" cap="flat" cmpd="sng" algn="ctr">
                      <a:solidFill>
                        <a:sysClr val="windowText" lastClr="000000"/>
                      </a:solidFill>
                      <a:prstDash val="solid"/>
                      <a:round/>
                      <a:headEnd type="none" w="med" len="med"/>
                      <a:tailEnd type="none" w="med" len="med"/>
                    </a:lnR>
                    <a:lnT w="12700" cap="flat" cmpd="sng" algn="ctr">
                      <a:solidFill>
                        <a:sysClr val="windowText" lastClr="000000"/>
                      </a:solidFill>
                      <a:prstDash val="solid"/>
                      <a:round/>
                      <a:headEnd type="none" w="med" len="med"/>
                      <a:tailEnd type="none" w="med" len="med"/>
                    </a:lnT>
                    <a:lnB w="12700" cap="flat" cmpd="sng" algn="ctr">
                      <a:solidFill>
                        <a:sysClr val="windowText" lastClr="000000"/>
                      </a:solidFill>
                      <a:prstDash val="solid"/>
                      <a:round/>
                      <a:headEnd type="none" w="med" len="med"/>
                      <a:tailEnd type="none" w="med" len="med"/>
                    </a:lnB>
                    <a:lnTlToBr w="12700" cmpd="sng">
                      <a:noFill/>
                      <a:prstDash val="solid"/>
                    </a:lnTlToBr>
                    <a:lnBlToTr w="12700" cmpd="sng">
                      <a:noFill/>
                      <a:prstDash val="solid"/>
                    </a:lnBlToTr>
                    <a:noFill/>
                  </a:tcPr>
                </a:tc>
                <a:tc rowSpan="4">
                  <a:txBody>
                    <a:bodyPr/>
                    <a:lstStyle>
                      <a:lvl1pPr marR="0" algn="l" rtl="0">
                        <a:lnSpc>
                          <a:spcPct val="100000"/>
                        </a:lnSpc>
                        <a:spcBef>
                          <a:spcPts val="0"/>
                        </a:spcBef>
                        <a:spcAft>
                          <a:spcPts val="0"/>
                        </a:spcAft>
                        <a:buNone/>
                        <a:defRPr sz="1400" b="0" i="0" u="none" strike="noStrike" cap="none">
                          <a:solidFill>
                            <a:schemeClr val="tx1"/>
                          </a:solidFill>
                          <a:latin typeface="Calibri"/>
                          <a:sym typeface="Arial"/>
                        </a:defRPr>
                      </a:lvl1pPr>
                      <a:lvl2pPr marR="0" algn="l" rtl="0">
                        <a:lnSpc>
                          <a:spcPct val="100000"/>
                        </a:lnSpc>
                        <a:spcBef>
                          <a:spcPts val="0"/>
                        </a:spcBef>
                        <a:spcAft>
                          <a:spcPts val="0"/>
                        </a:spcAft>
                        <a:buNone/>
                        <a:defRPr sz="1400" b="0" i="0" u="none" strike="noStrike" cap="none">
                          <a:solidFill>
                            <a:schemeClr val="tx1"/>
                          </a:solidFill>
                          <a:latin typeface="Calibri"/>
                          <a:sym typeface="Arial"/>
                        </a:defRPr>
                      </a:lvl2pPr>
                      <a:lvl3pPr marR="0" algn="l" rtl="0">
                        <a:lnSpc>
                          <a:spcPct val="100000"/>
                        </a:lnSpc>
                        <a:spcBef>
                          <a:spcPts val="0"/>
                        </a:spcBef>
                        <a:spcAft>
                          <a:spcPts val="0"/>
                        </a:spcAft>
                        <a:buNone/>
                        <a:defRPr sz="1400" b="0" i="0" u="none" strike="noStrike" cap="none">
                          <a:solidFill>
                            <a:schemeClr val="tx1"/>
                          </a:solidFill>
                          <a:latin typeface="Calibri"/>
                          <a:sym typeface="Arial"/>
                        </a:defRPr>
                      </a:lvl3pPr>
                      <a:lvl4pPr marR="0" algn="l" rtl="0">
                        <a:lnSpc>
                          <a:spcPct val="100000"/>
                        </a:lnSpc>
                        <a:spcBef>
                          <a:spcPts val="0"/>
                        </a:spcBef>
                        <a:spcAft>
                          <a:spcPts val="0"/>
                        </a:spcAft>
                        <a:buNone/>
                        <a:defRPr sz="1400" b="0" i="0" u="none" strike="noStrike" cap="none">
                          <a:solidFill>
                            <a:schemeClr val="tx1"/>
                          </a:solidFill>
                          <a:latin typeface="Calibri"/>
                          <a:sym typeface="Arial"/>
                        </a:defRPr>
                      </a:lvl4pPr>
                      <a:lvl5pPr marR="0" algn="l" rtl="0">
                        <a:lnSpc>
                          <a:spcPct val="100000"/>
                        </a:lnSpc>
                        <a:spcBef>
                          <a:spcPts val="0"/>
                        </a:spcBef>
                        <a:spcAft>
                          <a:spcPts val="0"/>
                        </a:spcAft>
                        <a:buNone/>
                        <a:defRPr sz="1400" b="0" i="0" u="none" strike="noStrike" cap="none">
                          <a:solidFill>
                            <a:schemeClr val="tx1"/>
                          </a:solidFill>
                          <a:latin typeface="Calibri"/>
                          <a:sym typeface="Arial"/>
                        </a:defRPr>
                      </a:lvl5pPr>
                      <a:lvl6pPr marR="0" algn="l" rtl="0">
                        <a:lnSpc>
                          <a:spcPct val="100000"/>
                        </a:lnSpc>
                        <a:spcBef>
                          <a:spcPts val="0"/>
                        </a:spcBef>
                        <a:spcAft>
                          <a:spcPts val="0"/>
                        </a:spcAft>
                        <a:buNone/>
                        <a:defRPr sz="1400" b="0" i="0" u="none" strike="noStrike" cap="none">
                          <a:solidFill>
                            <a:schemeClr val="tx1"/>
                          </a:solidFill>
                          <a:latin typeface="Calibri"/>
                          <a:sym typeface="Arial"/>
                        </a:defRPr>
                      </a:lvl6pPr>
                      <a:lvl7pPr marR="0" algn="l" rtl="0">
                        <a:lnSpc>
                          <a:spcPct val="100000"/>
                        </a:lnSpc>
                        <a:spcBef>
                          <a:spcPts val="0"/>
                        </a:spcBef>
                        <a:spcAft>
                          <a:spcPts val="0"/>
                        </a:spcAft>
                        <a:buNone/>
                        <a:defRPr sz="1400" b="0" i="0" u="none" strike="noStrike" cap="none">
                          <a:solidFill>
                            <a:schemeClr val="tx1"/>
                          </a:solidFill>
                          <a:latin typeface="Calibri"/>
                          <a:sym typeface="Arial"/>
                        </a:defRPr>
                      </a:lvl7pPr>
                      <a:lvl8pPr marR="0" algn="l" rtl="0">
                        <a:lnSpc>
                          <a:spcPct val="100000"/>
                        </a:lnSpc>
                        <a:spcBef>
                          <a:spcPts val="0"/>
                        </a:spcBef>
                        <a:spcAft>
                          <a:spcPts val="0"/>
                        </a:spcAft>
                        <a:buNone/>
                        <a:defRPr sz="1400" b="0" i="0" u="none" strike="noStrike" cap="none">
                          <a:solidFill>
                            <a:schemeClr val="tx1"/>
                          </a:solidFill>
                          <a:latin typeface="Calibri"/>
                          <a:sym typeface="Arial"/>
                        </a:defRPr>
                      </a:lvl8pPr>
                      <a:lvl9pPr marR="0" algn="l" rtl="0">
                        <a:lnSpc>
                          <a:spcPct val="100000"/>
                        </a:lnSpc>
                        <a:spcBef>
                          <a:spcPts val="0"/>
                        </a:spcBef>
                        <a:spcAft>
                          <a:spcPts val="0"/>
                        </a:spcAft>
                        <a:buNone/>
                        <a:defRPr sz="1400" b="0" i="0" u="none" strike="noStrike" cap="none">
                          <a:solidFill>
                            <a:schemeClr val="tx1"/>
                          </a:solidFill>
                          <a:latin typeface="Calibri"/>
                          <a:sym typeface="Arial"/>
                        </a:defRPr>
                      </a:lvl9pPr>
                    </a:lstStyle>
                    <a:p>
                      <a:pPr algn="ctr" rtl="1" fontAlgn="ctr"/>
                      <a:r>
                        <a:rPr lang="fa-IR" sz="1200" u="none" strike="noStrike" dirty="0">
                          <a:effectLst/>
                          <a:cs typeface="B Zar" pitchFamily="2" charset="-78"/>
                        </a:rPr>
                        <a:t>حدود 300 متر فاصله از فيدر 20 کبيلوولت راه‌آهن</a:t>
                      </a:r>
                      <a:br>
                        <a:rPr lang="fa-IR" sz="1200" u="none" strike="noStrike" dirty="0">
                          <a:effectLst/>
                          <a:cs typeface="B Zar" pitchFamily="2" charset="-78"/>
                        </a:rPr>
                      </a:br>
                      <a:r>
                        <a:rPr lang="fa-IR" sz="1200" u="none" strike="noStrike" dirty="0">
                          <a:effectLst/>
                          <a:cs typeface="B Zar" pitchFamily="2" charset="-78"/>
                        </a:rPr>
                        <a:t>حدود 600 متر فاصله از فيدر 20 کيلوولت سبزدشت</a:t>
                      </a:r>
                      <a:endParaRPr lang="fa-IR" sz="1200" b="1" i="0" u="none" strike="noStrike" dirty="0">
                        <a:solidFill>
                          <a:srgbClr val="000000"/>
                        </a:solidFill>
                        <a:effectLst/>
                        <a:latin typeface="Nazanin"/>
                        <a:cs typeface="B Zar" pitchFamily="2" charset="-78"/>
                      </a:endParaRPr>
                    </a:p>
                  </a:txBody>
                  <a:tcPr marL="4180" marR="4180" marT="4180" marB="0" anchor="ctr">
                    <a:lnL w="12700" cap="flat" cmpd="sng" algn="ctr">
                      <a:solidFill>
                        <a:sysClr val="windowText" lastClr="000000"/>
                      </a:solidFill>
                      <a:prstDash val="solid"/>
                      <a:round/>
                      <a:headEnd type="none" w="med" len="med"/>
                      <a:tailEnd type="none" w="med" len="med"/>
                    </a:lnL>
                    <a:lnR w="12700" cap="flat" cmpd="sng" algn="ctr">
                      <a:solidFill>
                        <a:sysClr val="windowText" lastClr="000000"/>
                      </a:solidFill>
                      <a:prstDash val="solid"/>
                      <a:round/>
                      <a:headEnd type="none" w="med" len="med"/>
                      <a:tailEnd type="none" w="med" len="med"/>
                    </a:lnR>
                    <a:lnT w="12700" cap="flat" cmpd="sng" algn="ctr">
                      <a:solidFill>
                        <a:sysClr val="windowText" lastClr="000000"/>
                      </a:solidFill>
                      <a:prstDash val="solid"/>
                      <a:round/>
                      <a:headEnd type="none" w="med" len="med"/>
                      <a:tailEnd type="none" w="med" len="med"/>
                    </a:lnT>
                    <a:lnB w="12700" cap="flat" cmpd="sng" algn="ctr">
                      <a:solidFill>
                        <a:sysClr val="windowText" lastClr="000000"/>
                      </a:solidFill>
                      <a:prstDash val="solid"/>
                      <a:round/>
                      <a:headEnd type="none" w="med" len="med"/>
                      <a:tailEnd type="none" w="med" len="med"/>
                    </a:lnB>
                    <a:lnTlToBr w="12700" cmpd="sng">
                      <a:noFill/>
                      <a:prstDash val="solid"/>
                    </a:lnTlToBr>
                    <a:lnBlToTr w="12700" cmpd="sng">
                      <a:noFill/>
                      <a:prstDash val="solid"/>
                    </a:lnBlToTr>
                    <a:noFill/>
                  </a:tcPr>
                </a:tc>
              </a:tr>
              <a:tr h="173976">
                <a:tc vMerge="1">
                  <a:txBody>
                    <a:bodyPr/>
                    <a:lstStyle/>
                    <a:p>
                      <a:pPr rtl="1"/>
                      <a:endParaRPr lang="fa-IR"/>
                    </a:p>
                  </a:txBody>
                  <a:tcPr/>
                </a:tc>
                <a:tc vMerge="1">
                  <a:txBody>
                    <a:bodyPr/>
                    <a:lstStyle/>
                    <a:p>
                      <a:pPr rtl="1"/>
                      <a:endParaRPr lang="fa-IR"/>
                    </a:p>
                  </a:txBody>
                  <a:tcPr/>
                </a:tc>
                <a:tc vMerge="1">
                  <a:txBody>
                    <a:bodyPr/>
                    <a:lstStyle/>
                    <a:p>
                      <a:pPr rtl="1"/>
                      <a:endParaRPr lang="fa-IR"/>
                    </a:p>
                  </a:txBody>
                  <a:tcPr/>
                </a:tc>
                <a:tc vMerge="1">
                  <a:txBody>
                    <a:bodyPr/>
                    <a:lstStyle/>
                    <a:p>
                      <a:pPr rtl="1"/>
                      <a:endParaRPr lang="fa-IR"/>
                    </a:p>
                  </a:txBody>
                  <a:tcPr/>
                </a:tc>
                <a:tc vMerge="1">
                  <a:txBody>
                    <a:bodyPr/>
                    <a:lstStyle/>
                    <a:p>
                      <a:pPr rtl="1"/>
                      <a:endParaRPr lang="fa-IR"/>
                    </a:p>
                  </a:txBody>
                  <a:tcPr/>
                </a:tc>
                <a:tc vMerge="1">
                  <a:txBody>
                    <a:bodyPr/>
                    <a:lstStyle/>
                    <a:p>
                      <a:pPr rtl="1"/>
                      <a:endParaRPr lang="fa-IR"/>
                    </a:p>
                  </a:txBody>
                  <a:tcPr/>
                </a:tc>
                <a:tc>
                  <a:txBody>
                    <a:bodyPr/>
                    <a:lstStyle>
                      <a:lvl1pPr marR="0" algn="l" rtl="0">
                        <a:lnSpc>
                          <a:spcPct val="100000"/>
                        </a:lnSpc>
                        <a:spcBef>
                          <a:spcPts val="0"/>
                        </a:spcBef>
                        <a:spcAft>
                          <a:spcPts val="0"/>
                        </a:spcAft>
                        <a:buNone/>
                        <a:defRPr sz="1400" b="0" i="0" u="none" strike="noStrike" cap="none">
                          <a:solidFill>
                            <a:schemeClr val="tx1"/>
                          </a:solidFill>
                          <a:latin typeface="Calibri"/>
                          <a:sym typeface="Arial"/>
                        </a:defRPr>
                      </a:lvl1pPr>
                      <a:lvl2pPr marR="0" algn="l" rtl="0">
                        <a:lnSpc>
                          <a:spcPct val="100000"/>
                        </a:lnSpc>
                        <a:spcBef>
                          <a:spcPts val="0"/>
                        </a:spcBef>
                        <a:spcAft>
                          <a:spcPts val="0"/>
                        </a:spcAft>
                        <a:buNone/>
                        <a:defRPr sz="1400" b="0" i="0" u="none" strike="noStrike" cap="none">
                          <a:solidFill>
                            <a:schemeClr val="tx1"/>
                          </a:solidFill>
                          <a:latin typeface="Calibri"/>
                          <a:sym typeface="Arial"/>
                        </a:defRPr>
                      </a:lvl2pPr>
                      <a:lvl3pPr marR="0" algn="l" rtl="0">
                        <a:lnSpc>
                          <a:spcPct val="100000"/>
                        </a:lnSpc>
                        <a:spcBef>
                          <a:spcPts val="0"/>
                        </a:spcBef>
                        <a:spcAft>
                          <a:spcPts val="0"/>
                        </a:spcAft>
                        <a:buNone/>
                        <a:defRPr sz="1400" b="0" i="0" u="none" strike="noStrike" cap="none">
                          <a:solidFill>
                            <a:schemeClr val="tx1"/>
                          </a:solidFill>
                          <a:latin typeface="Calibri"/>
                          <a:sym typeface="Arial"/>
                        </a:defRPr>
                      </a:lvl3pPr>
                      <a:lvl4pPr marR="0" algn="l" rtl="0">
                        <a:lnSpc>
                          <a:spcPct val="100000"/>
                        </a:lnSpc>
                        <a:spcBef>
                          <a:spcPts val="0"/>
                        </a:spcBef>
                        <a:spcAft>
                          <a:spcPts val="0"/>
                        </a:spcAft>
                        <a:buNone/>
                        <a:defRPr sz="1400" b="0" i="0" u="none" strike="noStrike" cap="none">
                          <a:solidFill>
                            <a:schemeClr val="tx1"/>
                          </a:solidFill>
                          <a:latin typeface="Calibri"/>
                          <a:sym typeface="Arial"/>
                        </a:defRPr>
                      </a:lvl4pPr>
                      <a:lvl5pPr marR="0" algn="l" rtl="0">
                        <a:lnSpc>
                          <a:spcPct val="100000"/>
                        </a:lnSpc>
                        <a:spcBef>
                          <a:spcPts val="0"/>
                        </a:spcBef>
                        <a:spcAft>
                          <a:spcPts val="0"/>
                        </a:spcAft>
                        <a:buNone/>
                        <a:defRPr sz="1400" b="0" i="0" u="none" strike="noStrike" cap="none">
                          <a:solidFill>
                            <a:schemeClr val="tx1"/>
                          </a:solidFill>
                          <a:latin typeface="Calibri"/>
                          <a:sym typeface="Arial"/>
                        </a:defRPr>
                      </a:lvl5pPr>
                      <a:lvl6pPr marR="0" algn="l" rtl="0">
                        <a:lnSpc>
                          <a:spcPct val="100000"/>
                        </a:lnSpc>
                        <a:spcBef>
                          <a:spcPts val="0"/>
                        </a:spcBef>
                        <a:spcAft>
                          <a:spcPts val="0"/>
                        </a:spcAft>
                        <a:buNone/>
                        <a:defRPr sz="1400" b="0" i="0" u="none" strike="noStrike" cap="none">
                          <a:solidFill>
                            <a:schemeClr val="tx1"/>
                          </a:solidFill>
                          <a:latin typeface="Calibri"/>
                          <a:sym typeface="Arial"/>
                        </a:defRPr>
                      </a:lvl6pPr>
                      <a:lvl7pPr marR="0" algn="l" rtl="0">
                        <a:lnSpc>
                          <a:spcPct val="100000"/>
                        </a:lnSpc>
                        <a:spcBef>
                          <a:spcPts val="0"/>
                        </a:spcBef>
                        <a:spcAft>
                          <a:spcPts val="0"/>
                        </a:spcAft>
                        <a:buNone/>
                        <a:defRPr sz="1400" b="0" i="0" u="none" strike="noStrike" cap="none">
                          <a:solidFill>
                            <a:schemeClr val="tx1"/>
                          </a:solidFill>
                          <a:latin typeface="Calibri"/>
                          <a:sym typeface="Arial"/>
                        </a:defRPr>
                      </a:lvl7pPr>
                      <a:lvl8pPr marR="0" algn="l" rtl="0">
                        <a:lnSpc>
                          <a:spcPct val="100000"/>
                        </a:lnSpc>
                        <a:spcBef>
                          <a:spcPts val="0"/>
                        </a:spcBef>
                        <a:spcAft>
                          <a:spcPts val="0"/>
                        </a:spcAft>
                        <a:buNone/>
                        <a:defRPr sz="1400" b="0" i="0" u="none" strike="noStrike" cap="none">
                          <a:solidFill>
                            <a:schemeClr val="tx1"/>
                          </a:solidFill>
                          <a:latin typeface="Calibri"/>
                          <a:sym typeface="Arial"/>
                        </a:defRPr>
                      </a:lvl8pPr>
                      <a:lvl9pPr marR="0" algn="l" rtl="0">
                        <a:lnSpc>
                          <a:spcPct val="100000"/>
                        </a:lnSpc>
                        <a:spcBef>
                          <a:spcPts val="0"/>
                        </a:spcBef>
                        <a:spcAft>
                          <a:spcPts val="0"/>
                        </a:spcAft>
                        <a:buNone/>
                        <a:defRPr sz="1400" b="0" i="0" u="none" strike="noStrike" cap="none">
                          <a:solidFill>
                            <a:schemeClr val="tx1"/>
                          </a:solidFill>
                          <a:latin typeface="Calibri"/>
                          <a:sym typeface="Arial"/>
                        </a:defRPr>
                      </a:lvl9pPr>
                    </a:lstStyle>
                    <a:p>
                      <a:pPr algn="ctr" rtl="1" fontAlgn="ctr"/>
                      <a:r>
                        <a:rPr lang="fa-IR" sz="1200" u="none" strike="noStrike" dirty="0">
                          <a:effectLst/>
                          <a:cs typeface="B Zar" pitchFamily="2" charset="-78"/>
                        </a:rPr>
                        <a:t>4008898</a:t>
                      </a:r>
                      <a:endParaRPr lang="fa-IR" sz="1200" b="1" i="0" u="none" strike="noStrike" dirty="0">
                        <a:solidFill>
                          <a:srgbClr val="000000"/>
                        </a:solidFill>
                        <a:effectLst/>
                        <a:latin typeface="Arial"/>
                        <a:cs typeface="B Zar" pitchFamily="2" charset="-78"/>
                      </a:endParaRPr>
                    </a:p>
                  </a:txBody>
                  <a:tcPr marL="4180" marR="4180" marT="4180" marB="0" anchor="ctr">
                    <a:lnL w="12700" cap="flat" cmpd="sng" algn="ctr">
                      <a:solidFill>
                        <a:sysClr val="windowText" lastClr="000000"/>
                      </a:solidFill>
                      <a:prstDash val="solid"/>
                      <a:round/>
                      <a:headEnd type="none" w="med" len="med"/>
                      <a:tailEnd type="none" w="med" len="med"/>
                    </a:lnL>
                    <a:lnR w="12700" cap="flat" cmpd="sng" algn="ctr">
                      <a:solidFill>
                        <a:sysClr val="windowText" lastClr="000000"/>
                      </a:solidFill>
                      <a:prstDash val="solid"/>
                      <a:round/>
                      <a:headEnd type="none" w="med" len="med"/>
                      <a:tailEnd type="none" w="med" len="med"/>
                    </a:lnR>
                    <a:lnT w="12700" cap="flat" cmpd="sng" algn="ctr">
                      <a:solidFill>
                        <a:sysClr val="windowText" lastClr="000000"/>
                      </a:solidFill>
                      <a:prstDash val="solid"/>
                      <a:round/>
                      <a:headEnd type="none" w="med" len="med"/>
                      <a:tailEnd type="none" w="med" len="med"/>
                    </a:lnT>
                    <a:lnB w="12700" cap="flat" cmpd="sng" algn="ctr">
                      <a:solidFill>
                        <a:sysClr val="windowText" lastClr="000000"/>
                      </a:solidFill>
                      <a:prstDash val="solid"/>
                      <a:round/>
                      <a:headEnd type="none" w="med" len="med"/>
                      <a:tailEnd type="none" w="med" len="med"/>
                    </a:lnB>
                    <a:lnTlToBr w="12700" cmpd="sng">
                      <a:noFill/>
                      <a:prstDash val="solid"/>
                    </a:lnTlToBr>
                    <a:lnBlToTr w="12700" cmpd="sng">
                      <a:noFill/>
                      <a:prstDash val="solid"/>
                    </a:lnBlToTr>
                    <a:noFill/>
                  </a:tcPr>
                </a:tc>
                <a:tc>
                  <a:txBody>
                    <a:bodyPr/>
                    <a:lstStyle>
                      <a:lvl1pPr marR="0" algn="l" rtl="0">
                        <a:lnSpc>
                          <a:spcPct val="100000"/>
                        </a:lnSpc>
                        <a:spcBef>
                          <a:spcPts val="0"/>
                        </a:spcBef>
                        <a:spcAft>
                          <a:spcPts val="0"/>
                        </a:spcAft>
                        <a:buNone/>
                        <a:defRPr sz="1400" b="0" i="0" u="none" strike="noStrike" cap="none">
                          <a:solidFill>
                            <a:schemeClr val="tx1"/>
                          </a:solidFill>
                          <a:latin typeface="Calibri"/>
                          <a:sym typeface="Arial"/>
                        </a:defRPr>
                      </a:lvl1pPr>
                      <a:lvl2pPr marR="0" algn="l" rtl="0">
                        <a:lnSpc>
                          <a:spcPct val="100000"/>
                        </a:lnSpc>
                        <a:spcBef>
                          <a:spcPts val="0"/>
                        </a:spcBef>
                        <a:spcAft>
                          <a:spcPts val="0"/>
                        </a:spcAft>
                        <a:buNone/>
                        <a:defRPr sz="1400" b="0" i="0" u="none" strike="noStrike" cap="none">
                          <a:solidFill>
                            <a:schemeClr val="tx1"/>
                          </a:solidFill>
                          <a:latin typeface="Calibri"/>
                          <a:sym typeface="Arial"/>
                        </a:defRPr>
                      </a:lvl2pPr>
                      <a:lvl3pPr marR="0" algn="l" rtl="0">
                        <a:lnSpc>
                          <a:spcPct val="100000"/>
                        </a:lnSpc>
                        <a:spcBef>
                          <a:spcPts val="0"/>
                        </a:spcBef>
                        <a:spcAft>
                          <a:spcPts val="0"/>
                        </a:spcAft>
                        <a:buNone/>
                        <a:defRPr sz="1400" b="0" i="0" u="none" strike="noStrike" cap="none">
                          <a:solidFill>
                            <a:schemeClr val="tx1"/>
                          </a:solidFill>
                          <a:latin typeface="Calibri"/>
                          <a:sym typeface="Arial"/>
                        </a:defRPr>
                      </a:lvl3pPr>
                      <a:lvl4pPr marR="0" algn="l" rtl="0">
                        <a:lnSpc>
                          <a:spcPct val="100000"/>
                        </a:lnSpc>
                        <a:spcBef>
                          <a:spcPts val="0"/>
                        </a:spcBef>
                        <a:spcAft>
                          <a:spcPts val="0"/>
                        </a:spcAft>
                        <a:buNone/>
                        <a:defRPr sz="1400" b="0" i="0" u="none" strike="noStrike" cap="none">
                          <a:solidFill>
                            <a:schemeClr val="tx1"/>
                          </a:solidFill>
                          <a:latin typeface="Calibri"/>
                          <a:sym typeface="Arial"/>
                        </a:defRPr>
                      </a:lvl4pPr>
                      <a:lvl5pPr marR="0" algn="l" rtl="0">
                        <a:lnSpc>
                          <a:spcPct val="100000"/>
                        </a:lnSpc>
                        <a:spcBef>
                          <a:spcPts val="0"/>
                        </a:spcBef>
                        <a:spcAft>
                          <a:spcPts val="0"/>
                        </a:spcAft>
                        <a:buNone/>
                        <a:defRPr sz="1400" b="0" i="0" u="none" strike="noStrike" cap="none">
                          <a:solidFill>
                            <a:schemeClr val="tx1"/>
                          </a:solidFill>
                          <a:latin typeface="Calibri"/>
                          <a:sym typeface="Arial"/>
                        </a:defRPr>
                      </a:lvl5pPr>
                      <a:lvl6pPr marR="0" algn="l" rtl="0">
                        <a:lnSpc>
                          <a:spcPct val="100000"/>
                        </a:lnSpc>
                        <a:spcBef>
                          <a:spcPts val="0"/>
                        </a:spcBef>
                        <a:spcAft>
                          <a:spcPts val="0"/>
                        </a:spcAft>
                        <a:buNone/>
                        <a:defRPr sz="1400" b="0" i="0" u="none" strike="noStrike" cap="none">
                          <a:solidFill>
                            <a:schemeClr val="tx1"/>
                          </a:solidFill>
                          <a:latin typeface="Calibri"/>
                          <a:sym typeface="Arial"/>
                        </a:defRPr>
                      </a:lvl6pPr>
                      <a:lvl7pPr marR="0" algn="l" rtl="0">
                        <a:lnSpc>
                          <a:spcPct val="100000"/>
                        </a:lnSpc>
                        <a:spcBef>
                          <a:spcPts val="0"/>
                        </a:spcBef>
                        <a:spcAft>
                          <a:spcPts val="0"/>
                        </a:spcAft>
                        <a:buNone/>
                        <a:defRPr sz="1400" b="0" i="0" u="none" strike="noStrike" cap="none">
                          <a:solidFill>
                            <a:schemeClr val="tx1"/>
                          </a:solidFill>
                          <a:latin typeface="Calibri"/>
                          <a:sym typeface="Arial"/>
                        </a:defRPr>
                      </a:lvl7pPr>
                      <a:lvl8pPr marR="0" algn="l" rtl="0">
                        <a:lnSpc>
                          <a:spcPct val="100000"/>
                        </a:lnSpc>
                        <a:spcBef>
                          <a:spcPts val="0"/>
                        </a:spcBef>
                        <a:spcAft>
                          <a:spcPts val="0"/>
                        </a:spcAft>
                        <a:buNone/>
                        <a:defRPr sz="1400" b="0" i="0" u="none" strike="noStrike" cap="none">
                          <a:solidFill>
                            <a:schemeClr val="tx1"/>
                          </a:solidFill>
                          <a:latin typeface="Calibri"/>
                          <a:sym typeface="Arial"/>
                        </a:defRPr>
                      </a:lvl8pPr>
                      <a:lvl9pPr marR="0" algn="l" rtl="0">
                        <a:lnSpc>
                          <a:spcPct val="100000"/>
                        </a:lnSpc>
                        <a:spcBef>
                          <a:spcPts val="0"/>
                        </a:spcBef>
                        <a:spcAft>
                          <a:spcPts val="0"/>
                        </a:spcAft>
                        <a:buNone/>
                        <a:defRPr sz="1400" b="0" i="0" u="none" strike="noStrike" cap="none">
                          <a:solidFill>
                            <a:schemeClr val="tx1"/>
                          </a:solidFill>
                          <a:latin typeface="Calibri"/>
                          <a:sym typeface="Arial"/>
                        </a:defRPr>
                      </a:lvl9pPr>
                    </a:lstStyle>
                    <a:p>
                      <a:pPr algn="ctr" rtl="1" fontAlgn="ctr"/>
                      <a:r>
                        <a:rPr lang="fa-IR" sz="1200" u="none" strike="noStrike" dirty="0">
                          <a:effectLst/>
                          <a:cs typeface="B Zar" pitchFamily="2" charset="-78"/>
                        </a:rPr>
                        <a:t>342239</a:t>
                      </a:r>
                      <a:endParaRPr lang="fa-IR" sz="1200" b="1" i="0" u="none" strike="noStrike" dirty="0">
                        <a:solidFill>
                          <a:srgbClr val="000000"/>
                        </a:solidFill>
                        <a:effectLst/>
                        <a:latin typeface="Arial"/>
                        <a:cs typeface="B Zar" pitchFamily="2" charset="-78"/>
                      </a:endParaRPr>
                    </a:p>
                  </a:txBody>
                  <a:tcPr marL="4180" marR="4180" marT="4180" marB="0" anchor="ctr">
                    <a:lnL w="12700" cap="flat" cmpd="sng" algn="ctr">
                      <a:solidFill>
                        <a:sysClr val="windowText" lastClr="000000"/>
                      </a:solidFill>
                      <a:prstDash val="solid"/>
                      <a:round/>
                      <a:headEnd type="none" w="med" len="med"/>
                      <a:tailEnd type="none" w="med" len="med"/>
                    </a:lnL>
                    <a:lnR w="12700" cap="flat" cmpd="sng" algn="ctr">
                      <a:solidFill>
                        <a:sysClr val="windowText" lastClr="000000"/>
                      </a:solidFill>
                      <a:prstDash val="solid"/>
                      <a:round/>
                      <a:headEnd type="none" w="med" len="med"/>
                      <a:tailEnd type="none" w="med" len="med"/>
                    </a:lnR>
                    <a:lnT w="12700" cap="flat" cmpd="sng" algn="ctr">
                      <a:solidFill>
                        <a:sysClr val="windowText" lastClr="000000"/>
                      </a:solidFill>
                      <a:prstDash val="solid"/>
                      <a:round/>
                      <a:headEnd type="none" w="med" len="med"/>
                      <a:tailEnd type="none" w="med" len="med"/>
                    </a:lnT>
                    <a:lnB w="12700" cap="flat" cmpd="sng" algn="ctr">
                      <a:solidFill>
                        <a:sysClr val="windowText" lastClr="000000"/>
                      </a:solidFill>
                      <a:prstDash val="solid"/>
                      <a:round/>
                      <a:headEnd type="none" w="med" len="med"/>
                      <a:tailEnd type="none" w="med" len="med"/>
                    </a:lnB>
                    <a:lnTlToBr w="12700" cmpd="sng">
                      <a:noFill/>
                      <a:prstDash val="solid"/>
                    </a:lnTlToBr>
                    <a:lnBlToTr w="12700" cmpd="sng">
                      <a:noFill/>
                      <a:prstDash val="solid"/>
                    </a:lnBlToTr>
                    <a:noFill/>
                  </a:tcPr>
                </a:tc>
                <a:tc vMerge="1">
                  <a:txBody>
                    <a:bodyPr/>
                    <a:lstStyle/>
                    <a:p>
                      <a:pPr rtl="1"/>
                      <a:endParaRPr lang="fa-IR"/>
                    </a:p>
                  </a:txBody>
                  <a:tcPr/>
                </a:tc>
                <a:tc vMerge="1">
                  <a:txBody>
                    <a:bodyPr/>
                    <a:lstStyle/>
                    <a:p>
                      <a:pPr rtl="1"/>
                      <a:endParaRPr lang="fa-IR"/>
                    </a:p>
                  </a:txBody>
                  <a:tcPr/>
                </a:tc>
              </a:tr>
              <a:tr h="173976">
                <a:tc vMerge="1">
                  <a:txBody>
                    <a:bodyPr/>
                    <a:lstStyle/>
                    <a:p>
                      <a:pPr rtl="1"/>
                      <a:endParaRPr lang="fa-IR"/>
                    </a:p>
                  </a:txBody>
                  <a:tcPr/>
                </a:tc>
                <a:tc vMerge="1">
                  <a:txBody>
                    <a:bodyPr/>
                    <a:lstStyle/>
                    <a:p>
                      <a:pPr rtl="1"/>
                      <a:endParaRPr lang="fa-IR"/>
                    </a:p>
                  </a:txBody>
                  <a:tcPr/>
                </a:tc>
                <a:tc vMerge="1">
                  <a:txBody>
                    <a:bodyPr/>
                    <a:lstStyle/>
                    <a:p>
                      <a:pPr rtl="1"/>
                      <a:endParaRPr lang="fa-IR"/>
                    </a:p>
                  </a:txBody>
                  <a:tcPr/>
                </a:tc>
                <a:tc vMerge="1">
                  <a:txBody>
                    <a:bodyPr/>
                    <a:lstStyle/>
                    <a:p>
                      <a:pPr rtl="1"/>
                      <a:endParaRPr lang="fa-IR"/>
                    </a:p>
                  </a:txBody>
                  <a:tcPr/>
                </a:tc>
                <a:tc vMerge="1">
                  <a:txBody>
                    <a:bodyPr/>
                    <a:lstStyle/>
                    <a:p>
                      <a:pPr rtl="1"/>
                      <a:endParaRPr lang="fa-IR"/>
                    </a:p>
                  </a:txBody>
                  <a:tcPr/>
                </a:tc>
                <a:tc vMerge="1">
                  <a:txBody>
                    <a:bodyPr/>
                    <a:lstStyle/>
                    <a:p>
                      <a:pPr rtl="1"/>
                      <a:endParaRPr lang="fa-IR"/>
                    </a:p>
                  </a:txBody>
                  <a:tcPr/>
                </a:tc>
                <a:tc>
                  <a:txBody>
                    <a:bodyPr/>
                    <a:lstStyle>
                      <a:lvl1pPr marR="0" algn="l" rtl="0">
                        <a:lnSpc>
                          <a:spcPct val="100000"/>
                        </a:lnSpc>
                        <a:spcBef>
                          <a:spcPts val="0"/>
                        </a:spcBef>
                        <a:spcAft>
                          <a:spcPts val="0"/>
                        </a:spcAft>
                        <a:buNone/>
                        <a:defRPr sz="1400" b="0" i="0" u="none" strike="noStrike" cap="none">
                          <a:solidFill>
                            <a:schemeClr val="tx1"/>
                          </a:solidFill>
                          <a:latin typeface="Calibri"/>
                          <a:sym typeface="Arial"/>
                        </a:defRPr>
                      </a:lvl1pPr>
                      <a:lvl2pPr marR="0" algn="l" rtl="0">
                        <a:lnSpc>
                          <a:spcPct val="100000"/>
                        </a:lnSpc>
                        <a:spcBef>
                          <a:spcPts val="0"/>
                        </a:spcBef>
                        <a:spcAft>
                          <a:spcPts val="0"/>
                        </a:spcAft>
                        <a:buNone/>
                        <a:defRPr sz="1400" b="0" i="0" u="none" strike="noStrike" cap="none">
                          <a:solidFill>
                            <a:schemeClr val="tx1"/>
                          </a:solidFill>
                          <a:latin typeface="Calibri"/>
                          <a:sym typeface="Arial"/>
                        </a:defRPr>
                      </a:lvl2pPr>
                      <a:lvl3pPr marR="0" algn="l" rtl="0">
                        <a:lnSpc>
                          <a:spcPct val="100000"/>
                        </a:lnSpc>
                        <a:spcBef>
                          <a:spcPts val="0"/>
                        </a:spcBef>
                        <a:spcAft>
                          <a:spcPts val="0"/>
                        </a:spcAft>
                        <a:buNone/>
                        <a:defRPr sz="1400" b="0" i="0" u="none" strike="noStrike" cap="none">
                          <a:solidFill>
                            <a:schemeClr val="tx1"/>
                          </a:solidFill>
                          <a:latin typeface="Calibri"/>
                          <a:sym typeface="Arial"/>
                        </a:defRPr>
                      </a:lvl3pPr>
                      <a:lvl4pPr marR="0" algn="l" rtl="0">
                        <a:lnSpc>
                          <a:spcPct val="100000"/>
                        </a:lnSpc>
                        <a:spcBef>
                          <a:spcPts val="0"/>
                        </a:spcBef>
                        <a:spcAft>
                          <a:spcPts val="0"/>
                        </a:spcAft>
                        <a:buNone/>
                        <a:defRPr sz="1400" b="0" i="0" u="none" strike="noStrike" cap="none">
                          <a:solidFill>
                            <a:schemeClr val="tx1"/>
                          </a:solidFill>
                          <a:latin typeface="Calibri"/>
                          <a:sym typeface="Arial"/>
                        </a:defRPr>
                      </a:lvl4pPr>
                      <a:lvl5pPr marR="0" algn="l" rtl="0">
                        <a:lnSpc>
                          <a:spcPct val="100000"/>
                        </a:lnSpc>
                        <a:spcBef>
                          <a:spcPts val="0"/>
                        </a:spcBef>
                        <a:spcAft>
                          <a:spcPts val="0"/>
                        </a:spcAft>
                        <a:buNone/>
                        <a:defRPr sz="1400" b="0" i="0" u="none" strike="noStrike" cap="none">
                          <a:solidFill>
                            <a:schemeClr val="tx1"/>
                          </a:solidFill>
                          <a:latin typeface="Calibri"/>
                          <a:sym typeface="Arial"/>
                        </a:defRPr>
                      </a:lvl5pPr>
                      <a:lvl6pPr marR="0" algn="l" rtl="0">
                        <a:lnSpc>
                          <a:spcPct val="100000"/>
                        </a:lnSpc>
                        <a:spcBef>
                          <a:spcPts val="0"/>
                        </a:spcBef>
                        <a:spcAft>
                          <a:spcPts val="0"/>
                        </a:spcAft>
                        <a:buNone/>
                        <a:defRPr sz="1400" b="0" i="0" u="none" strike="noStrike" cap="none">
                          <a:solidFill>
                            <a:schemeClr val="tx1"/>
                          </a:solidFill>
                          <a:latin typeface="Calibri"/>
                          <a:sym typeface="Arial"/>
                        </a:defRPr>
                      </a:lvl6pPr>
                      <a:lvl7pPr marR="0" algn="l" rtl="0">
                        <a:lnSpc>
                          <a:spcPct val="100000"/>
                        </a:lnSpc>
                        <a:spcBef>
                          <a:spcPts val="0"/>
                        </a:spcBef>
                        <a:spcAft>
                          <a:spcPts val="0"/>
                        </a:spcAft>
                        <a:buNone/>
                        <a:defRPr sz="1400" b="0" i="0" u="none" strike="noStrike" cap="none">
                          <a:solidFill>
                            <a:schemeClr val="tx1"/>
                          </a:solidFill>
                          <a:latin typeface="Calibri"/>
                          <a:sym typeface="Arial"/>
                        </a:defRPr>
                      </a:lvl7pPr>
                      <a:lvl8pPr marR="0" algn="l" rtl="0">
                        <a:lnSpc>
                          <a:spcPct val="100000"/>
                        </a:lnSpc>
                        <a:spcBef>
                          <a:spcPts val="0"/>
                        </a:spcBef>
                        <a:spcAft>
                          <a:spcPts val="0"/>
                        </a:spcAft>
                        <a:buNone/>
                        <a:defRPr sz="1400" b="0" i="0" u="none" strike="noStrike" cap="none">
                          <a:solidFill>
                            <a:schemeClr val="tx1"/>
                          </a:solidFill>
                          <a:latin typeface="Calibri"/>
                          <a:sym typeface="Arial"/>
                        </a:defRPr>
                      </a:lvl8pPr>
                      <a:lvl9pPr marR="0" algn="l" rtl="0">
                        <a:lnSpc>
                          <a:spcPct val="100000"/>
                        </a:lnSpc>
                        <a:spcBef>
                          <a:spcPts val="0"/>
                        </a:spcBef>
                        <a:spcAft>
                          <a:spcPts val="0"/>
                        </a:spcAft>
                        <a:buNone/>
                        <a:defRPr sz="1400" b="0" i="0" u="none" strike="noStrike" cap="none">
                          <a:solidFill>
                            <a:schemeClr val="tx1"/>
                          </a:solidFill>
                          <a:latin typeface="Calibri"/>
                          <a:sym typeface="Arial"/>
                        </a:defRPr>
                      </a:lvl9pPr>
                    </a:lstStyle>
                    <a:p>
                      <a:pPr algn="ctr" rtl="1" fontAlgn="ctr"/>
                      <a:r>
                        <a:rPr lang="fa-IR" sz="1200" u="none" strike="noStrike" dirty="0">
                          <a:effectLst/>
                          <a:cs typeface="B Zar" pitchFamily="2" charset="-78"/>
                        </a:rPr>
                        <a:t>4008049</a:t>
                      </a:r>
                      <a:endParaRPr lang="fa-IR" sz="1200" b="1" i="0" u="none" strike="noStrike" dirty="0">
                        <a:solidFill>
                          <a:srgbClr val="000000"/>
                        </a:solidFill>
                        <a:effectLst/>
                        <a:latin typeface="Arial"/>
                        <a:cs typeface="B Zar" pitchFamily="2" charset="-78"/>
                      </a:endParaRPr>
                    </a:p>
                  </a:txBody>
                  <a:tcPr marL="4180" marR="4180" marT="4180" marB="0" anchor="ctr">
                    <a:lnL w="12700" cap="flat" cmpd="sng" algn="ctr">
                      <a:solidFill>
                        <a:sysClr val="windowText" lastClr="000000"/>
                      </a:solidFill>
                      <a:prstDash val="solid"/>
                      <a:round/>
                      <a:headEnd type="none" w="med" len="med"/>
                      <a:tailEnd type="none" w="med" len="med"/>
                    </a:lnL>
                    <a:lnR w="12700" cap="flat" cmpd="sng" algn="ctr">
                      <a:solidFill>
                        <a:sysClr val="windowText" lastClr="000000"/>
                      </a:solidFill>
                      <a:prstDash val="solid"/>
                      <a:round/>
                      <a:headEnd type="none" w="med" len="med"/>
                      <a:tailEnd type="none" w="med" len="med"/>
                    </a:lnR>
                    <a:lnT w="12700" cap="flat" cmpd="sng" algn="ctr">
                      <a:solidFill>
                        <a:sysClr val="windowText" lastClr="000000"/>
                      </a:solidFill>
                      <a:prstDash val="solid"/>
                      <a:round/>
                      <a:headEnd type="none" w="med" len="med"/>
                      <a:tailEnd type="none" w="med" len="med"/>
                    </a:lnT>
                    <a:lnB w="12700" cap="flat" cmpd="sng" algn="ctr">
                      <a:solidFill>
                        <a:sysClr val="windowText" lastClr="000000"/>
                      </a:solidFill>
                      <a:prstDash val="solid"/>
                      <a:round/>
                      <a:headEnd type="none" w="med" len="med"/>
                      <a:tailEnd type="none" w="med" len="med"/>
                    </a:lnB>
                    <a:lnTlToBr w="12700" cmpd="sng">
                      <a:noFill/>
                      <a:prstDash val="solid"/>
                    </a:lnTlToBr>
                    <a:lnBlToTr w="12700" cmpd="sng">
                      <a:noFill/>
                      <a:prstDash val="solid"/>
                    </a:lnBlToTr>
                    <a:noFill/>
                  </a:tcPr>
                </a:tc>
                <a:tc>
                  <a:txBody>
                    <a:bodyPr/>
                    <a:lstStyle>
                      <a:lvl1pPr marR="0" algn="l" rtl="0">
                        <a:lnSpc>
                          <a:spcPct val="100000"/>
                        </a:lnSpc>
                        <a:spcBef>
                          <a:spcPts val="0"/>
                        </a:spcBef>
                        <a:spcAft>
                          <a:spcPts val="0"/>
                        </a:spcAft>
                        <a:buNone/>
                        <a:defRPr sz="1400" b="0" i="0" u="none" strike="noStrike" cap="none">
                          <a:solidFill>
                            <a:schemeClr val="tx1"/>
                          </a:solidFill>
                          <a:latin typeface="Calibri"/>
                          <a:sym typeface="Arial"/>
                        </a:defRPr>
                      </a:lvl1pPr>
                      <a:lvl2pPr marR="0" algn="l" rtl="0">
                        <a:lnSpc>
                          <a:spcPct val="100000"/>
                        </a:lnSpc>
                        <a:spcBef>
                          <a:spcPts val="0"/>
                        </a:spcBef>
                        <a:spcAft>
                          <a:spcPts val="0"/>
                        </a:spcAft>
                        <a:buNone/>
                        <a:defRPr sz="1400" b="0" i="0" u="none" strike="noStrike" cap="none">
                          <a:solidFill>
                            <a:schemeClr val="tx1"/>
                          </a:solidFill>
                          <a:latin typeface="Calibri"/>
                          <a:sym typeface="Arial"/>
                        </a:defRPr>
                      </a:lvl2pPr>
                      <a:lvl3pPr marR="0" algn="l" rtl="0">
                        <a:lnSpc>
                          <a:spcPct val="100000"/>
                        </a:lnSpc>
                        <a:spcBef>
                          <a:spcPts val="0"/>
                        </a:spcBef>
                        <a:spcAft>
                          <a:spcPts val="0"/>
                        </a:spcAft>
                        <a:buNone/>
                        <a:defRPr sz="1400" b="0" i="0" u="none" strike="noStrike" cap="none">
                          <a:solidFill>
                            <a:schemeClr val="tx1"/>
                          </a:solidFill>
                          <a:latin typeface="Calibri"/>
                          <a:sym typeface="Arial"/>
                        </a:defRPr>
                      </a:lvl3pPr>
                      <a:lvl4pPr marR="0" algn="l" rtl="0">
                        <a:lnSpc>
                          <a:spcPct val="100000"/>
                        </a:lnSpc>
                        <a:spcBef>
                          <a:spcPts val="0"/>
                        </a:spcBef>
                        <a:spcAft>
                          <a:spcPts val="0"/>
                        </a:spcAft>
                        <a:buNone/>
                        <a:defRPr sz="1400" b="0" i="0" u="none" strike="noStrike" cap="none">
                          <a:solidFill>
                            <a:schemeClr val="tx1"/>
                          </a:solidFill>
                          <a:latin typeface="Calibri"/>
                          <a:sym typeface="Arial"/>
                        </a:defRPr>
                      </a:lvl4pPr>
                      <a:lvl5pPr marR="0" algn="l" rtl="0">
                        <a:lnSpc>
                          <a:spcPct val="100000"/>
                        </a:lnSpc>
                        <a:spcBef>
                          <a:spcPts val="0"/>
                        </a:spcBef>
                        <a:spcAft>
                          <a:spcPts val="0"/>
                        </a:spcAft>
                        <a:buNone/>
                        <a:defRPr sz="1400" b="0" i="0" u="none" strike="noStrike" cap="none">
                          <a:solidFill>
                            <a:schemeClr val="tx1"/>
                          </a:solidFill>
                          <a:latin typeface="Calibri"/>
                          <a:sym typeface="Arial"/>
                        </a:defRPr>
                      </a:lvl5pPr>
                      <a:lvl6pPr marR="0" algn="l" rtl="0">
                        <a:lnSpc>
                          <a:spcPct val="100000"/>
                        </a:lnSpc>
                        <a:spcBef>
                          <a:spcPts val="0"/>
                        </a:spcBef>
                        <a:spcAft>
                          <a:spcPts val="0"/>
                        </a:spcAft>
                        <a:buNone/>
                        <a:defRPr sz="1400" b="0" i="0" u="none" strike="noStrike" cap="none">
                          <a:solidFill>
                            <a:schemeClr val="tx1"/>
                          </a:solidFill>
                          <a:latin typeface="Calibri"/>
                          <a:sym typeface="Arial"/>
                        </a:defRPr>
                      </a:lvl6pPr>
                      <a:lvl7pPr marR="0" algn="l" rtl="0">
                        <a:lnSpc>
                          <a:spcPct val="100000"/>
                        </a:lnSpc>
                        <a:spcBef>
                          <a:spcPts val="0"/>
                        </a:spcBef>
                        <a:spcAft>
                          <a:spcPts val="0"/>
                        </a:spcAft>
                        <a:buNone/>
                        <a:defRPr sz="1400" b="0" i="0" u="none" strike="noStrike" cap="none">
                          <a:solidFill>
                            <a:schemeClr val="tx1"/>
                          </a:solidFill>
                          <a:latin typeface="Calibri"/>
                          <a:sym typeface="Arial"/>
                        </a:defRPr>
                      </a:lvl7pPr>
                      <a:lvl8pPr marR="0" algn="l" rtl="0">
                        <a:lnSpc>
                          <a:spcPct val="100000"/>
                        </a:lnSpc>
                        <a:spcBef>
                          <a:spcPts val="0"/>
                        </a:spcBef>
                        <a:spcAft>
                          <a:spcPts val="0"/>
                        </a:spcAft>
                        <a:buNone/>
                        <a:defRPr sz="1400" b="0" i="0" u="none" strike="noStrike" cap="none">
                          <a:solidFill>
                            <a:schemeClr val="tx1"/>
                          </a:solidFill>
                          <a:latin typeface="Calibri"/>
                          <a:sym typeface="Arial"/>
                        </a:defRPr>
                      </a:lvl8pPr>
                      <a:lvl9pPr marR="0" algn="l" rtl="0">
                        <a:lnSpc>
                          <a:spcPct val="100000"/>
                        </a:lnSpc>
                        <a:spcBef>
                          <a:spcPts val="0"/>
                        </a:spcBef>
                        <a:spcAft>
                          <a:spcPts val="0"/>
                        </a:spcAft>
                        <a:buNone/>
                        <a:defRPr sz="1400" b="0" i="0" u="none" strike="noStrike" cap="none">
                          <a:solidFill>
                            <a:schemeClr val="tx1"/>
                          </a:solidFill>
                          <a:latin typeface="Calibri"/>
                          <a:sym typeface="Arial"/>
                        </a:defRPr>
                      </a:lvl9pPr>
                    </a:lstStyle>
                    <a:p>
                      <a:pPr algn="ctr" rtl="1" fontAlgn="ctr"/>
                      <a:r>
                        <a:rPr lang="fa-IR" sz="1200" u="none" strike="noStrike" dirty="0">
                          <a:effectLst/>
                          <a:cs typeface="B Zar" pitchFamily="2" charset="-78"/>
                        </a:rPr>
                        <a:t>342326</a:t>
                      </a:r>
                      <a:endParaRPr lang="fa-IR" sz="1200" b="1" i="0" u="none" strike="noStrike" dirty="0">
                        <a:solidFill>
                          <a:srgbClr val="000000"/>
                        </a:solidFill>
                        <a:effectLst/>
                        <a:latin typeface="Arial"/>
                        <a:cs typeface="B Zar" pitchFamily="2" charset="-78"/>
                      </a:endParaRPr>
                    </a:p>
                  </a:txBody>
                  <a:tcPr marL="4180" marR="4180" marT="4180" marB="0" anchor="ctr">
                    <a:lnL w="12700" cap="flat" cmpd="sng" algn="ctr">
                      <a:solidFill>
                        <a:sysClr val="windowText" lastClr="000000"/>
                      </a:solidFill>
                      <a:prstDash val="solid"/>
                      <a:round/>
                      <a:headEnd type="none" w="med" len="med"/>
                      <a:tailEnd type="none" w="med" len="med"/>
                    </a:lnL>
                    <a:lnR w="12700" cap="flat" cmpd="sng" algn="ctr">
                      <a:solidFill>
                        <a:sysClr val="windowText" lastClr="000000"/>
                      </a:solidFill>
                      <a:prstDash val="solid"/>
                      <a:round/>
                      <a:headEnd type="none" w="med" len="med"/>
                      <a:tailEnd type="none" w="med" len="med"/>
                    </a:lnR>
                    <a:lnT w="12700" cap="flat" cmpd="sng" algn="ctr">
                      <a:solidFill>
                        <a:sysClr val="windowText" lastClr="000000"/>
                      </a:solidFill>
                      <a:prstDash val="solid"/>
                      <a:round/>
                      <a:headEnd type="none" w="med" len="med"/>
                      <a:tailEnd type="none" w="med" len="med"/>
                    </a:lnT>
                    <a:lnB w="12700" cap="flat" cmpd="sng" algn="ctr">
                      <a:solidFill>
                        <a:sysClr val="windowText" lastClr="000000"/>
                      </a:solidFill>
                      <a:prstDash val="solid"/>
                      <a:round/>
                      <a:headEnd type="none" w="med" len="med"/>
                      <a:tailEnd type="none" w="med" len="med"/>
                    </a:lnB>
                    <a:lnTlToBr w="12700" cmpd="sng">
                      <a:noFill/>
                      <a:prstDash val="solid"/>
                    </a:lnTlToBr>
                    <a:lnBlToTr w="12700" cmpd="sng">
                      <a:noFill/>
                      <a:prstDash val="solid"/>
                    </a:lnBlToTr>
                    <a:noFill/>
                  </a:tcPr>
                </a:tc>
                <a:tc vMerge="1">
                  <a:txBody>
                    <a:bodyPr/>
                    <a:lstStyle/>
                    <a:p>
                      <a:pPr rtl="1"/>
                      <a:endParaRPr lang="fa-IR"/>
                    </a:p>
                  </a:txBody>
                  <a:tcPr/>
                </a:tc>
                <a:tc vMerge="1">
                  <a:txBody>
                    <a:bodyPr/>
                    <a:lstStyle/>
                    <a:p>
                      <a:pPr rtl="1"/>
                      <a:endParaRPr lang="fa-IR"/>
                    </a:p>
                  </a:txBody>
                  <a:tcPr/>
                </a:tc>
              </a:tr>
              <a:tr h="173976">
                <a:tc vMerge="1">
                  <a:txBody>
                    <a:bodyPr/>
                    <a:lstStyle/>
                    <a:p>
                      <a:pPr rtl="1"/>
                      <a:endParaRPr lang="fa-IR"/>
                    </a:p>
                  </a:txBody>
                  <a:tcPr/>
                </a:tc>
                <a:tc vMerge="1">
                  <a:txBody>
                    <a:bodyPr/>
                    <a:lstStyle/>
                    <a:p>
                      <a:pPr rtl="1"/>
                      <a:endParaRPr lang="fa-IR"/>
                    </a:p>
                  </a:txBody>
                  <a:tcPr/>
                </a:tc>
                <a:tc vMerge="1">
                  <a:txBody>
                    <a:bodyPr/>
                    <a:lstStyle/>
                    <a:p>
                      <a:pPr rtl="1"/>
                      <a:endParaRPr lang="fa-IR"/>
                    </a:p>
                  </a:txBody>
                  <a:tcPr/>
                </a:tc>
                <a:tc vMerge="1">
                  <a:txBody>
                    <a:bodyPr/>
                    <a:lstStyle/>
                    <a:p>
                      <a:pPr rtl="1"/>
                      <a:endParaRPr lang="fa-IR"/>
                    </a:p>
                  </a:txBody>
                  <a:tcPr/>
                </a:tc>
                <a:tc vMerge="1">
                  <a:txBody>
                    <a:bodyPr/>
                    <a:lstStyle/>
                    <a:p>
                      <a:pPr rtl="1"/>
                      <a:endParaRPr lang="fa-IR"/>
                    </a:p>
                  </a:txBody>
                  <a:tcPr/>
                </a:tc>
                <a:tc vMerge="1">
                  <a:txBody>
                    <a:bodyPr/>
                    <a:lstStyle/>
                    <a:p>
                      <a:pPr rtl="1"/>
                      <a:endParaRPr lang="fa-IR"/>
                    </a:p>
                  </a:txBody>
                  <a:tcPr/>
                </a:tc>
                <a:tc>
                  <a:txBody>
                    <a:bodyPr/>
                    <a:lstStyle>
                      <a:lvl1pPr marR="0" algn="l" rtl="0">
                        <a:lnSpc>
                          <a:spcPct val="100000"/>
                        </a:lnSpc>
                        <a:spcBef>
                          <a:spcPts val="0"/>
                        </a:spcBef>
                        <a:spcAft>
                          <a:spcPts val="0"/>
                        </a:spcAft>
                        <a:buNone/>
                        <a:defRPr sz="1400" b="0" i="0" u="none" strike="noStrike" cap="none">
                          <a:solidFill>
                            <a:schemeClr val="tx1"/>
                          </a:solidFill>
                          <a:latin typeface="Calibri"/>
                          <a:sym typeface="Arial"/>
                        </a:defRPr>
                      </a:lvl1pPr>
                      <a:lvl2pPr marR="0" algn="l" rtl="0">
                        <a:lnSpc>
                          <a:spcPct val="100000"/>
                        </a:lnSpc>
                        <a:spcBef>
                          <a:spcPts val="0"/>
                        </a:spcBef>
                        <a:spcAft>
                          <a:spcPts val="0"/>
                        </a:spcAft>
                        <a:buNone/>
                        <a:defRPr sz="1400" b="0" i="0" u="none" strike="noStrike" cap="none">
                          <a:solidFill>
                            <a:schemeClr val="tx1"/>
                          </a:solidFill>
                          <a:latin typeface="Calibri"/>
                          <a:sym typeface="Arial"/>
                        </a:defRPr>
                      </a:lvl2pPr>
                      <a:lvl3pPr marR="0" algn="l" rtl="0">
                        <a:lnSpc>
                          <a:spcPct val="100000"/>
                        </a:lnSpc>
                        <a:spcBef>
                          <a:spcPts val="0"/>
                        </a:spcBef>
                        <a:spcAft>
                          <a:spcPts val="0"/>
                        </a:spcAft>
                        <a:buNone/>
                        <a:defRPr sz="1400" b="0" i="0" u="none" strike="noStrike" cap="none">
                          <a:solidFill>
                            <a:schemeClr val="tx1"/>
                          </a:solidFill>
                          <a:latin typeface="Calibri"/>
                          <a:sym typeface="Arial"/>
                        </a:defRPr>
                      </a:lvl3pPr>
                      <a:lvl4pPr marR="0" algn="l" rtl="0">
                        <a:lnSpc>
                          <a:spcPct val="100000"/>
                        </a:lnSpc>
                        <a:spcBef>
                          <a:spcPts val="0"/>
                        </a:spcBef>
                        <a:spcAft>
                          <a:spcPts val="0"/>
                        </a:spcAft>
                        <a:buNone/>
                        <a:defRPr sz="1400" b="0" i="0" u="none" strike="noStrike" cap="none">
                          <a:solidFill>
                            <a:schemeClr val="tx1"/>
                          </a:solidFill>
                          <a:latin typeface="Calibri"/>
                          <a:sym typeface="Arial"/>
                        </a:defRPr>
                      </a:lvl4pPr>
                      <a:lvl5pPr marR="0" algn="l" rtl="0">
                        <a:lnSpc>
                          <a:spcPct val="100000"/>
                        </a:lnSpc>
                        <a:spcBef>
                          <a:spcPts val="0"/>
                        </a:spcBef>
                        <a:spcAft>
                          <a:spcPts val="0"/>
                        </a:spcAft>
                        <a:buNone/>
                        <a:defRPr sz="1400" b="0" i="0" u="none" strike="noStrike" cap="none">
                          <a:solidFill>
                            <a:schemeClr val="tx1"/>
                          </a:solidFill>
                          <a:latin typeface="Calibri"/>
                          <a:sym typeface="Arial"/>
                        </a:defRPr>
                      </a:lvl5pPr>
                      <a:lvl6pPr marR="0" algn="l" rtl="0">
                        <a:lnSpc>
                          <a:spcPct val="100000"/>
                        </a:lnSpc>
                        <a:spcBef>
                          <a:spcPts val="0"/>
                        </a:spcBef>
                        <a:spcAft>
                          <a:spcPts val="0"/>
                        </a:spcAft>
                        <a:buNone/>
                        <a:defRPr sz="1400" b="0" i="0" u="none" strike="noStrike" cap="none">
                          <a:solidFill>
                            <a:schemeClr val="tx1"/>
                          </a:solidFill>
                          <a:latin typeface="Calibri"/>
                          <a:sym typeface="Arial"/>
                        </a:defRPr>
                      </a:lvl6pPr>
                      <a:lvl7pPr marR="0" algn="l" rtl="0">
                        <a:lnSpc>
                          <a:spcPct val="100000"/>
                        </a:lnSpc>
                        <a:spcBef>
                          <a:spcPts val="0"/>
                        </a:spcBef>
                        <a:spcAft>
                          <a:spcPts val="0"/>
                        </a:spcAft>
                        <a:buNone/>
                        <a:defRPr sz="1400" b="0" i="0" u="none" strike="noStrike" cap="none">
                          <a:solidFill>
                            <a:schemeClr val="tx1"/>
                          </a:solidFill>
                          <a:latin typeface="Calibri"/>
                          <a:sym typeface="Arial"/>
                        </a:defRPr>
                      </a:lvl7pPr>
                      <a:lvl8pPr marR="0" algn="l" rtl="0">
                        <a:lnSpc>
                          <a:spcPct val="100000"/>
                        </a:lnSpc>
                        <a:spcBef>
                          <a:spcPts val="0"/>
                        </a:spcBef>
                        <a:spcAft>
                          <a:spcPts val="0"/>
                        </a:spcAft>
                        <a:buNone/>
                        <a:defRPr sz="1400" b="0" i="0" u="none" strike="noStrike" cap="none">
                          <a:solidFill>
                            <a:schemeClr val="tx1"/>
                          </a:solidFill>
                          <a:latin typeface="Calibri"/>
                          <a:sym typeface="Arial"/>
                        </a:defRPr>
                      </a:lvl8pPr>
                      <a:lvl9pPr marR="0" algn="l" rtl="0">
                        <a:lnSpc>
                          <a:spcPct val="100000"/>
                        </a:lnSpc>
                        <a:spcBef>
                          <a:spcPts val="0"/>
                        </a:spcBef>
                        <a:spcAft>
                          <a:spcPts val="0"/>
                        </a:spcAft>
                        <a:buNone/>
                        <a:defRPr sz="1400" b="0" i="0" u="none" strike="noStrike" cap="none">
                          <a:solidFill>
                            <a:schemeClr val="tx1"/>
                          </a:solidFill>
                          <a:latin typeface="Calibri"/>
                          <a:sym typeface="Arial"/>
                        </a:defRPr>
                      </a:lvl9pPr>
                    </a:lstStyle>
                    <a:p>
                      <a:pPr algn="ctr" rtl="1" fontAlgn="ctr"/>
                      <a:r>
                        <a:rPr lang="fa-IR" sz="1200" u="none" strike="noStrike">
                          <a:effectLst/>
                          <a:cs typeface="B Zar" pitchFamily="2" charset="-78"/>
                        </a:rPr>
                        <a:t>4008570</a:t>
                      </a:r>
                      <a:endParaRPr lang="fa-IR" sz="1200" b="1" i="0" u="none" strike="noStrike">
                        <a:solidFill>
                          <a:srgbClr val="000000"/>
                        </a:solidFill>
                        <a:effectLst/>
                        <a:latin typeface="Arial"/>
                        <a:cs typeface="B Zar" pitchFamily="2" charset="-78"/>
                      </a:endParaRPr>
                    </a:p>
                  </a:txBody>
                  <a:tcPr marL="4180" marR="4180" marT="4180" marB="0" anchor="ctr">
                    <a:lnL w="12700" cap="flat" cmpd="sng" algn="ctr">
                      <a:solidFill>
                        <a:sysClr val="windowText" lastClr="000000"/>
                      </a:solidFill>
                      <a:prstDash val="solid"/>
                      <a:round/>
                      <a:headEnd type="none" w="med" len="med"/>
                      <a:tailEnd type="none" w="med" len="med"/>
                    </a:lnL>
                    <a:lnR w="12700" cap="flat" cmpd="sng" algn="ctr">
                      <a:solidFill>
                        <a:sysClr val="windowText" lastClr="000000"/>
                      </a:solidFill>
                      <a:prstDash val="solid"/>
                      <a:round/>
                      <a:headEnd type="none" w="med" len="med"/>
                      <a:tailEnd type="none" w="med" len="med"/>
                    </a:lnR>
                    <a:lnT w="12700" cap="flat" cmpd="sng" algn="ctr">
                      <a:solidFill>
                        <a:sysClr val="windowText" lastClr="000000"/>
                      </a:solidFill>
                      <a:prstDash val="solid"/>
                      <a:round/>
                      <a:headEnd type="none" w="med" len="med"/>
                      <a:tailEnd type="none" w="med" len="med"/>
                    </a:lnT>
                    <a:lnB w="12700" cap="flat" cmpd="sng" algn="ctr">
                      <a:solidFill>
                        <a:sysClr val="windowText" lastClr="000000"/>
                      </a:solidFill>
                      <a:prstDash val="solid"/>
                      <a:round/>
                      <a:headEnd type="none" w="med" len="med"/>
                      <a:tailEnd type="none" w="med" len="med"/>
                    </a:lnB>
                    <a:lnTlToBr w="12700" cmpd="sng">
                      <a:noFill/>
                      <a:prstDash val="solid"/>
                    </a:lnTlToBr>
                    <a:lnBlToTr w="12700" cmpd="sng">
                      <a:noFill/>
                      <a:prstDash val="solid"/>
                    </a:lnBlToTr>
                    <a:noFill/>
                  </a:tcPr>
                </a:tc>
                <a:tc>
                  <a:txBody>
                    <a:bodyPr/>
                    <a:lstStyle>
                      <a:lvl1pPr marR="0" algn="l" rtl="0">
                        <a:lnSpc>
                          <a:spcPct val="100000"/>
                        </a:lnSpc>
                        <a:spcBef>
                          <a:spcPts val="0"/>
                        </a:spcBef>
                        <a:spcAft>
                          <a:spcPts val="0"/>
                        </a:spcAft>
                        <a:buNone/>
                        <a:defRPr sz="1400" b="0" i="0" u="none" strike="noStrike" cap="none">
                          <a:solidFill>
                            <a:schemeClr val="tx1"/>
                          </a:solidFill>
                          <a:latin typeface="Calibri"/>
                          <a:sym typeface="Arial"/>
                        </a:defRPr>
                      </a:lvl1pPr>
                      <a:lvl2pPr marR="0" algn="l" rtl="0">
                        <a:lnSpc>
                          <a:spcPct val="100000"/>
                        </a:lnSpc>
                        <a:spcBef>
                          <a:spcPts val="0"/>
                        </a:spcBef>
                        <a:spcAft>
                          <a:spcPts val="0"/>
                        </a:spcAft>
                        <a:buNone/>
                        <a:defRPr sz="1400" b="0" i="0" u="none" strike="noStrike" cap="none">
                          <a:solidFill>
                            <a:schemeClr val="tx1"/>
                          </a:solidFill>
                          <a:latin typeface="Calibri"/>
                          <a:sym typeface="Arial"/>
                        </a:defRPr>
                      </a:lvl2pPr>
                      <a:lvl3pPr marR="0" algn="l" rtl="0">
                        <a:lnSpc>
                          <a:spcPct val="100000"/>
                        </a:lnSpc>
                        <a:spcBef>
                          <a:spcPts val="0"/>
                        </a:spcBef>
                        <a:spcAft>
                          <a:spcPts val="0"/>
                        </a:spcAft>
                        <a:buNone/>
                        <a:defRPr sz="1400" b="0" i="0" u="none" strike="noStrike" cap="none">
                          <a:solidFill>
                            <a:schemeClr val="tx1"/>
                          </a:solidFill>
                          <a:latin typeface="Calibri"/>
                          <a:sym typeface="Arial"/>
                        </a:defRPr>
                      </a:lvl3pPr>
                      <a:lvl4pPr marR="0" algn="l" rtl="0">
                        <a:lnSpc>
                          <a:spcPct val="100000"/>
                        </a:lnSpc>
                        <a:spcBef>
                          <a:spcPts val="0"/>
                        </a:spcBef>
                        <a:spcAft>
                          <a:spcPts val="0"/>
                        </a:spcAft>
                        <a:buNone/>
                        <a:defRPr sz="1400" b="0" i="0" u="none" strike="noStrike" cap="none">
                          <a:solidFill>
                            <a:schemeClr val="tx1"/>
                          </a:solidFill>
                          <a:latin typeface="Calibri"/>
                          <a:sym typeface="Arial"/>
                        </a:defRPr>
                      </a:lvl4pPr>
                      <a:lvl5pPr marR="0" algn="l" rtl="0">
                        <a:lnSpc>
                          <a:spcPct val="100000"/>
                        </a:lnSpc>
                        <a:spcBef>
                          <a:spcPts val="0"/>
                        </a:spcBef>
                        <a:spcAft>
                          <a:spcPts val="0"/>
                        </a:spcAft>
                        <a:buNone/>
                        <a:defRPr sz="1400" b="0" i="0" u="none" strike="noStrike" cap="none">
                          <a:solidFill>
                            <a:schemeClr val="tx1"/>
                          </a:solidFill>
                          <a:latin typeface="Calibri"/>
                          <a:sym typeface="Arial"/>
                        </a:defRPr>
                      </a:lvl5pPr>
                      <a:lvl6pPr marR="0" algn="l" rtl="0">
                        <a:lnSpc>
                          <a:spcPct val="100000"/>
                        </a:lnSpc>
                        <a:spcBef>
                          <a:spcPts val="0"/>
                        </a:spcBef>
                        <a:spcAft>
                          <a:spcPts val="0"/>
                        </a:spcAft>
                        <a:buNone/>
                        <a:defRPr sz="1400" b="0" i="0" u="none" strike="noStrike" cap="none">
                          <a:solidFill>
                            <a:schemeClr val="tx1"/>
                          </a:solidFill>
                          <a:latin typeface="Calibri"/>
                          <a:sym typeface="Arial"/>
                        </a:defRPr>
                      </a:lvl6pPr>
                      <a:lvl7pPr marR="0" algn="l" rtl="0">
                        <a:lnSpc>
                          <a:spcPct val="100000"/>
                        </a:lnSpc>
                        <a:spcBef>
                          <a:spcPts val="0"/>
                        </a:spcBef>
                        <a:spcAft>
                          <a:spcPts val="0"/>
                        </a:spcAft>
                        <a:buNone/>
                        <a:defRPr sz="1400" b="0" i="0" u="none" strike="noStrike" cap="none">
                          <a:solidFill>
                            <a:schemeClr val="tx1"/>
                          </a:solidFill>
                          <a:latin typeface="Calibri"/>
                          <a:sym typeface="Arial"/>
                        </a:defRPr>
                      </a:lvl7pPr>
                      <a:lvl8pPr marR="0" algn="l" rtl="0">
                        <a:lnSpc>
                          <a:spcPct val="100000"/>
                        </a:lnSpc>
                        <a:spcBef>
                          <a:spcPts val="0"/>
                        </a:spcBef>
                        <a:spcAft>
                          <a:spcPts val="0"/>
                        </a:spcAft>
                        <a:buNone/>
                        <a:defRPr sz="1400" b="0" i="0" u="none" strike="noStrike" cap="none">
                          <a:solidFill>
                            <a:schemeClr val="tx1"/>
                          </a:solidFill>
                          <a:latin typeface="Calibri"/>
                          <a:sym typeface="Arial"/>
                        </a:defRPr>
                      </a:lvl8pPr>
                      <a:lvl9pPr marR="0" algn="l" rtl="0">
                        <a:lnSpc>
                          <a:spcPct val="100000"/>
                        </a:lnSpc>
                        <a:spcBef>
                          <a:spcPts val="0"/>
                        </a:spcBef>
                        <a:spcAft>
                          <a:spcPts val="0"/>
                        </a:spcAft>
                        <a:buNone/>
                        <a:defRPr sz="1400" b="0" i="0" u="none" strike="noStrike" cap="none">
                          <a:solidFill>
                            <a:schemeClr val="tx1"/>
                          </a:solidFill>
                          <a:latin typeface="Calibri"/>
                          <a:sym typeface="Arial"/>
                        </a:defRPr>
                      </a:lvl9pPr>
                    </a:lstStyle>
                    <a:p>
                      <a:pPr algn="ctr" rtl="1" fontAlgn="ctr"/>
                      <a:r>
                        <a:rPr lang="fa-IR" sz="1200" u="none" strike="noStrike" dirty="0">
                          <a:effectLst/>
                          <a:cs typeface="B Zar" pitchFamily="2" charset="-78"/>
                        </a:rPr>
                        <a:t>342569</a:t>
                      </a:r>
                      <a:endParaRPr lang="fa-IR" sz="1200" b="1" i="0" u="none" strike="noStrike" dirty="0">
                        <a:solidFill>
                          <a:srgbClr val="000000"/>
                        </a:solidFill>
                        <a:effectLst/>
                        <a:latin typeface="Arial"/>
                        <a:cs typeface="B Zar" pitchFamily="2" charset="-78"/>
                      </a:endParaRPr>
                    </a:p>
                  </a:txBody>
                  <a:tcPr marL="4180" marR="4180" marT="4180" marB="0" anchor="ctr">
                    <a:lnL w="12700" cap="flat" cmpd="sng" algn="ctr">
                      <a:solidFill>
                        <a:sysClr val="windowText" lastClr="000000"/>
                      </a:solidFill>
                      <a:prstDash val="solid"/>
                      <a:round/>
                      <a:headEnd type="none" w="med" len="med"/>
                      <a:tailEnd type="none" w="med" len="med"/>
                    </a:lnL>
                    <a:lnR w="12700" cap="flat" cmpd="sng" algn="ctr">
                      <a:solidFill>
                        <a:sysClr val="windowText" lastClr="000000"/>
                      </a:solidFill>
                      <a:prstDash val="solid"/>
                      <a:round/>
                      <a:headEnd type="none" w="med" len="med"/>
                      <a:tailEnd type="none" w="med" len="med"/>
                    </a:lnR>
                    <a:lnT w="12700" cap="flat" cmpd="sng" algn="ctr">
                      <a:solidFill>
                        <a:sysClr val="windowText" lastClr="000000"/>
                      </a:solidFill>
                      <a:prstDash val="solid"/>
                      <a:round/>
                      <a:headEnd type="none" w="med" len="med"/>
                      <a:tailEnd type="none" w="med" len="med"/>
                    </a:lnT>
                    <a:lnB w="12700" cap="flat" cmpd="sng" algn="ctr">
                      <a:solidFill>
                        <a:sysClr val="windowText" lastClr="000000"/>
                      </a:solidFill>
                      <a:prstDash val="solid"/>
                      <a:round/>
                      <a:headEnd type="none" w="med" len="med"/>
                      <a:tailEnd type="none" w="med" len="med"/>
                    </a:lnB>
                    <a:lnTlToBr w="12700" cmpd="sng">
                      <a:noFill/>
                      <a:prstDash val="solid"/>
                    </a:lnTlToBr>
                    <a:lnBlToTr w="12700" cmpd="sng">
                      <a:noFill/>
                      <a:prstDash val="solid"/>
                    </a:lnBlToTr>
                    <a:noFill/>
                  </a:tcPr>
                </a:tc>
                <a:tc vMerge="1">
                  <a:txBody>
                    <a:bodyPr/>
                    <a:lstStyle/>
                    <a:p>
                      <a:pPr rtl="1"/>
                      <a:endParaRPr lang="fa-IR"/>
                    </a:p>
                  </a:txBody>
                  <a:tcPr/>
                </a:tc>
                <a:tc vMerge="1">
                  <a:txBody>
                    <a:bodyPr/>
                    <a:lstStyle/>
                    <a:p>
                      <a:pPr rtl="1"/>
                      <a:endParaRPr lang="fa-IR"/>
                    </a:p>
                  </a:txBody>
                  <a:tcPr/>
                </a:tc>
              </a:tr>
              <a:tr h="173976">
                <a:tc rowSpan="4">
                  <a:txBody>
                    <a:bodyPr/>
                    <a:lstStyle>
                      <a:lvl1pPr marR="0" algn="l" rtl="0">
                        <a:lnSpc>
                          <a:spcPct val="100000"/>
                        </a:lnSpc>
                        <a:spcBef>
                          <a:spcPts val="0"/>
                        </a:spcBef>
                        <a:spcAft>
                          <a:spcPts val="0"/>
                        </a:spcAft>
                        <a:buNone/>
                        <a:defRPr sz="1400" b="0" i="0" u="none" strike="noStrike" cap="none">
                          <a:solidFill>
                            <a:schemeClr val="tx1"/>
                          </a:solidFill>
                          <a:latin typeface="Calibri"/>
                          <a:sym typeface="Arial"/>
                        </a:defRPr>
                      </a:lvl1pPr>
                      <a:lvl2pPr marR="0" algn="l" rtl="0">
                        <a:lnSpc>
                          <a:spcPct val="100000"/>
                        </a:lnSpc>
                        <a:spcBef>
                          <a:spcPts val="0"/>
                        </a:spcBef>
                        <a:spcAft>
                          <a:spcPts val="0"/>
                        </a:spcAft>
                        <a:buNone/>
                        <a:defRPr sz="1400" b="0" i="0" u="none" strike="noStrike" cap="none">
                          <a:solidFill>
                            <a:schemeClr val="tx1"/>
                          </a:solidFill>
                          <a:latin typeface="Calibri"/>
                          <a:sym typeface="Arial"/>
                        </a:defRPr>
                      </a:lvl2pPr>
                      <a:lvl3pPr marR="0" algn="l" rtl="0">
                        <a:lnSpc>
                          <a:spcPct val="100000"/>
                        </a:lnSpc>
                        <a:spcBef>
                          <a:spcPts val="0"/>
                        </a:spcBef>
                        <a:spcAft>
                          <a:spcPts val="0"/>
                        </a:spcAft>
                        <a:buNone/>
                        <a:defRPr sz="1400" b="0" i="0" u="none" strike="noStrike" cap="none">
                          <a:solidFill>
                            <a:schemeClr val="tx1"/>
                          </a:solidFill>
                          <a:latin typeface="Calibri"/>
                          <a:sym typeface="Arial"/>
                        </a:defRPr>
                      </a:lvl3pPr>
                      <a:lvl4pPr marR="0" algn="l" rtl="0">
                        <a:lnSpc>
                          <a:spcPct val="100000"/>
                        </a:lnSpc>
                        <a:spcBef>
                          <a:spcPts val="0"/>
                        </a:spcBef>
                        <a:spcAft>
                          <a:spcPts val="0"/>
                        </a:spcAft>
                        <a:buNone/>
                        <a:defRPr sz="1400" b="0" i="0" u="none" strike="noStrike" cap="none">
                          <a:solidFill>
                            <a:schemeClr val="tx1"/>
                          </a:solidFill>
                          <a:latin typeface="Calibri"/>
                          <a:sym typeface="Arial"/>
                        </a:defRPr>
                      </a:lvl4pPr>
                      <a:lvl5pPr marR="0" algn="l" rtl="0">
                        <a:lnSpc>
                          <a:spcPct val="100000"/>
                        </a:lnSpc>
                        <a:spcBef>
                          <a:spcPts val="0"/>
                        </a:spcBef>
                        <a:spcAft>
                          <a:spcPts val="0"/>
                        </a:spcAft>
                        <a:buNone/>
                        <a:defRPr sz="1400" b="0" i="0" u="none" strike="noStrike" cap="none">
                          <a:solidFill>
                            <a:schemeClr val="tx1"/>
                          </a:solidFill>
                          <a:latin typeface="Calibri"/>
                          <a:sym typeface="Arial"/>
                        </a:defRPr>
                      </a:lvl5pPr>
                      <a:lvl6pPr marR="0" algn="l" rtl="0">
                        <a:lnSpc>
                          <a:spcPct val="100000"/>
                        </a:lnSpc>
                        <a:spcBef>
                          <a:spcPts val="0"/>
                        </a:spcBef>
                        <a:spcAft>
                          <a:spcPts val="0"/>
                        </a:spcAft>
                        <a:buNone/>
                        <a:defRPr sz="1400" b="0" i="0" u="none" strike="noStrike" cap="none">
                          <a:solidFill>
                            <a:schemeClr val="tx1"/>
                          </a:solidFill>
                          <a:latin typeface="Calibri"/>
                          <a:sym typeface="Arial"/>
                        </a:defRPr>
                      </a:lvl6pPr>
                      <a:lvl7pPr marR="0" algn="l" rtl="0">
                        <a:lnSpc>
                          <a:spcPct val="100000"/>
                        </a:lnSpc>
                        <a:spcBef>
                          <a:spcPts val="0"/>
                        </a:spcBef>
                        <a:spcAft>
                          <a:spcPts val="0"/>
                        </a:spcAft>
                        <a:buNone/>
                        <a:defRPr sz="1400" b="0" i="0" u="none" strike="noStrike" cap="none">
                          <a:solidFill>
                            <a:schemeClr val="tx1"/>
                          </a:solidFill>
                          <a:latin typeface="Calibri"/>
                          <a:sym typeface="Arial"/>
                        </a:defRPr>
                      </a:lvl7pPr>
                      <a:lvl8pPr marR="0" algn="l" rtl="0">
                        <a:lnSpc>
                          <a:spcPct val="100000"/>
                        </a:lnSpc>
                        <a:spcBef>
                          <a:spcPts val="0"/>
                        </a:spcBef>
                        <a:spcAft>
                          <a:spcPts val="0"/>
                        </a:spcAft>
                        <a:buNone/>
                        <a:defRPr sz="1400" b="0" i="0" u="none" strike="noStrike" cap="none">
                          <a:solidFill>
                            <a:schemeClr val="tx1"/>
                          </a:solidFill>
                          <a:latin typeface="Calibri"/>
                          <a:sym typeface="Arial"/>
                        </a:defRPr>
                      </a:lvl8pPr>
                      <a:lvl9pPr marR="0" algn="l" rtl="0">
                        <a:lnSpc>
                          <a:spcPct val="100000"/>
                        </a:lnSpc>
                        <a:spcBef>
                          <a:spcPts val="0"/>
                        </a:spcBef>
                        <a:spcAft>
                          <a:spcPts val="0"/>
                        </a:spcAft>
                        <a:buNone/>
                        <a:defRPr sz="1400" b="0" i="0" u="none" strike="noStrike" cap="none">
                          <a:solidFill>
                            <a:schemeClr val="tx1"/>
                          </a:solidFill>
                          <a:latin typeface="Calibri"/>
                          <a:sym typeface="Arial"/>
                        </a:defRPr>
                      </a:lvl9pPr>
                    </a:lstStyle>
                    <a:p>
                      <a:pPr algn="ctr" rtl="1" fontAlgn="ctr"/>
                      <a:r>
                        <a:rPr lang="fa-IR" sz="1200" u="none" strike="noStrike" dirty="0">
                          <a:effectLst/>
                          <a:cs typeface="B Zar" pitchFamily="2" charset="-78"/>
                        </a:rPr>
                        <a:t> </a:t>
                      </a:r>
                      <a:r>
                        <a:rPr lang="fa-IR" sz="1200" u="none" strike="noStrike" dirty="0" smtClean="0">
                          <a:effectLst/>
                          <a:cs typeface="B Zar" pitchFamily="2" charset="-78"/>
                        </a:rPr>
                        <a:t>4</a:t>
                      </a:r>
                      <a:endParaRPr lang="fa-IR" sz="1200" b="1" i="0" u="none" strike="noStrike" dirty="0">
                        <a:solidFill>
                          <a:srgbClr val="000000"/>
                        </a:solidFill>
                        <a:effectLst/>
                        <a:latin typeface="Nazanin"/>
                        <a:cs typeface="B Zar" pitchFamily="2" charset="-78"/>
                      </a:endParaRPr>
                    </a:p>
                  </a:txBody>
                  <a:tcPr marL="4180" marR="4180" marT="4180" marB="0" anchor="ctr">
                    <a:lnL w="12700" cap="flat" cmpd="sng" algn="ctr">
                      <a:solidFill>
                        <a:sysClr val="windowText" lastClr="000000"/>
                      </a:solidFill>
                      <a:prstDash val="solid"/>
                      <a:round/>
                      <a:headEnd type="none" w="med" len="med"/>
                      <a:tailEnd type="none" w="med" len="med"/>
                    </a:lnL>
                    <a:lnR w="12700" cap="flat" cmpd="sng" algn="ctr">
                      <a:solidFill>
                        <a:sysClr val="windowText" lastClr="000000"/>
                      </a:solidFill>
                      <a:prstDash val="solid"/>
                      <a:round/>
                      <a:headEnd type="none" w="med" len="med"/>
                      <a:tailEnd type="none" w="med" len="med"/>
                    </a:lnR>
                    <a:lnT w="12700" cap="flat" cmpd="sng" algn="ctr">
                      <a:solidFill>
                        <a:sysClr val="windowText" lastClr="000000"/>
                      </a:solidFill>
                      <a:prstDash val="solid"/>
                      <a:round/>
                      <a:headEnd type="none" w="med" len="med"/>
                      <a:tailEnd type="none" w="med" len="med"/>
                    </a:lnT>
                    <a:lnB w="12700" cap="flat" cmpd="sng" algn="ctr">
                      <a:solidFill>
                        <a:sysClr val="windowText" lastClr="000000"/>
                      </a:solidFill>
                      <a:prstDash val="solid"/>
                      <a:round/>
                      <a:headEnd type="none" w="med" len="med"/>
                      <a:tailEnd type="none" w="med" len="med"/>
                    </a:lnB>
                    <a:lnTlToBr w="12700" cmpd="sng">
                      <a:noFill/>
                      <a:prstDash val="solid"/>
                    </a:lnTlToBr>
                    <a:lnBlToTr w="12700" cmpd="sng">
                      <a:noFill/>
                      <a:prstDash val="solid"/>
                    </a:lnBlToTr>
                    <a:noFill/>
                  </a:tcPr>
                </a:tc>
                <a:tc rowSpan="4">
                  <a:txBody>
                    <a:bodyPr/>
                    <a:lstStyle>
                      <a:lvl1pPr marR="0" algn="l" rtl="0">
                        <a:lnSpc>
                          <a:spcPct val="100000"/>
                        </a:lnSpc>
                        <a:spcBef>
                          <a:spcPts val="0"/>
                        </a:spcBef>
                        <a:spcAft>
                          <a:spcPts val="0"/>
                        </a:spcAft>
                        <a:buNone/>
                        <a:defRPr sz="1400" b="0" i="0" u="none" strike="noStrike" cap="none">
                          <a:solidFill>
                            <a:schemeClr val="tx1"/>
                          </a:solidFill>
                          <a:latin typeface="Calibri"/>
                          <a:sym typeface="Arial"/>
                        </a:defRPr>
                      </a:lvl1pPr>
                      <a:lvl2pPr marR="0" algn="l" rtl="0">
                        <a:lnSpc>
                          <a:spcPct val="100000"/>
                        </a:lnSpc>
                        <a:spcBef>
                          <a:spcPts val="0"/>
                        </a:spcBef>
                        <a:spcAft>
                          <a:spcPts val="0"/>
                        </a:spcAft>
                        <a:buNone/>
                        <a:defRPr sz="1400" b="0" i="0" u="none" strike="noStrike" cap="none">
                          <a:solidFill>
                            <a:schemeClr val="tx1"/>
                          </a:solidFill>
                          <a:latin typeface="Calibri"/>
                          <a:sym typeface="Arial"/>
                        </a:defRPr>
                      </a:lvl2pPr>
                      <a:lvl3pPr marR="0" algn="l" rtl="0">
                        <a:lnSpc>
                          <a:spcPct val="100000"/>
                        </a:lnSpc>
                        <a:spcBef>
                          <a:spcPts val="0"/>
                        </a:spcBef>
                        <a:spcAft>
                          <a:spcPts val="0"/>
                        </a:spcAft>
                        <a:buNone/>
                        <a:defRPr sz="1400" b="0" i="0" u="none" strike="noStrike" cap="none">
                          <a:solidFill>
                            <a:schemeClr val="tx1"/>
                          </a:solidFill>
                          <a:latin typeface="Calibri"/>
                          <a:sym typeface="Arial"/>
                        </a:defRPr>
                      </a:lvl3pPr>
                      <a:lvl4pPr marR="0" algn="l" rtl="0">
                        <a:lnSpc>
                          <a:spcPct val="100000"/>
                        </a:lnSpc>
                        <a:spcBef>
                          <a:spcPts val="0"/>
                        </a:spcBef>
                        <a:spcAft>
                          <a:spcPts val="0"/>
                        </a:spcAft>
                        <a:buNone/>
                        <a:defRPr sz="1400" b="0" i="0" u="none" strike="noStrike" cap="none">
                          <a:solidFill>
                            <a:schemeClr val="tx1"/>
                          </a:solidFill>
                          <a:latin typeface="Calibri"/>
                          <a:sym typeface="Arial"/>
                        </a:defRPr>
                      </a:lvl4pPr>
                      <a:lvl5pPr marR="0" algn="l" rtl="0">
                        <a:lnSpc>
                          <a:spcPct val="100000"/>
                        </a:lnSpc>
                        <a:spcBef>
                          <a:spcPts val="0"/>
                        </a:spcBef>
                        <a:spcAft>
                          <a:spcPts val="0"/>
                        </a:spcAft>
                        <a:buNone/>
                        <a:defRPr sz="1400" b="0" i="0" u="none" strike="noStrike" cap="none">
                          <a:solidFill>
                            <a:schemeClr val="tx1"/>
                          </a:solidFill>
                          <a:latin typeface="Calibri"/>
                          <a:sym typeface="Arial"/>
                        </a:defRPr>
                      </a:lvl5pPr>
                      <a:lvl6pPr marR="0" algn="l" rtl="0">
                        <a:lnSpc>
                          <a:spcPct val="100000"/>
                        </a:lnSpc>
                        <a:spcBef>
                          <a:spcPts val="0"/>
                        </a:spcBef>
                        <a:spcAft>
                          <a:spcPts val="0"/>
                        </a:spcAft>
                        <a:buNone/>
                        <a:defRPr sz="1400" b="0" i="0" u="none" strike="noStrike" cap="none">
                          <a:solidFill>
                            <a:schemeClr val="tx1"/>
                          </a:solidFill>
                          <a:latin typeface="Calibri"/>
                          <a:sym typeface="Arial"/>
                        </a:defRPr>
                      </a:lvl6pPr>
                      <a:lvl7pPr marR="0" algn="l" rtl="0">
                        <a:lnSpc>
                          <a:spcPct val="100000"/>
                        </a:lnSpc>
                        <a:spcBef>
                          <a:spcPts val="0"/>
                        </a:spcBef>
                        <a:spcAft>
                          <a:spcPts val="0"/>
                        </a:spcAft>
                        <a:buNone/>
                        <a:defRPr sz="1400" b="0" i="0" u="none" strike="noStrike" cap="none">
                          <a:solidFill>
                            <a:schemeClr val="tx1"/>
                          </a:solidFill>
                          <a:latin typeface="Calibri"/>
                          <a:sym typeface="Arial"/>
                        </a:defRPr>
                      </a:lvl7pPr>
                      <a:lvl8pPr marR="0" algn="l" rtl="0">
                        <a:lnSpc>
                          <a:spcPct val="100000"/>
                        </a:lnSpc>
                        <a:spcBef>
                          <a:spcPts val="0"/>
                        </a:spcBef>
                        <a:spcAft>
                          <a:spcPts val="0"/>
                        </a:spcAft>
                        <a:buNone/>
                        <a:defRPr sz="1400" b="0" i="0" u="none" strike="noStrike" cap="none">
                          <a:solidFill>
                            <a:schemeClr val="tx1"/>
                          </a:solidFill>
                          <a:latin typeface="Calibri"/>
                          <a:sym typeface="Arial"/>
                        </a:defRPr>
                      </a:lvl8pPr>
                      <a:lvl9pPr marR="0" algn="l" rtl="0">
                        <a:lnSpc>
                          <a:spcPct val="100000"/>
                        </a:lnSpc>
                        <a:spcBef>
                          <a:spcPts val="0"/>
                        </a:spcBef>
                        <a:spcAft>
                          <a:spcPts val="0"/>
                        </a:spcAft>
                        <a:buNone/>
                        <a:defRPr sz="1400" b="0" i="0" u="none" strike="noStrike" cap="none">
                          <a:solidFill>
                            <a:schemeClr val="tx1"/>
                          </a:solidFill>
                          <a:latin typeface="Calibri"/>
                          <a:sym typeface="Arial"/>
                        </a:defRPr>
                      </a:lvl9pPr>
                    </a:lstStyle>
                    <a:p>
                      <a:pPr algn="ctr" rtl="1" fontAlgn="ctr"/>
                      <a:r>
                        <a:rPr lang="fa-IR" sz="1200" u="none" strike="noStrike" dirty="0">
                          <a:effectLst/>
                          <a:cs typeface="B Zar" pitchFamily="2" charset="-78"/>
                        </a:rPr>
                        <a:t>اراضي روستاي ازناب</a:t>
                      </a:r>
                      <a:endParaRPr lang="fa-IR" sz="1200" b="1" i="0" u="none" strike="noStrike" dirty="0">
                        <a:solidFill>
                          <a:srgbClr val="000000"/>
                        </a:solidFill>
                        <a:effectLst/>
                        <a:latin typeface="Nazanin"/>
                        <a:cs typeface="B Zar" pitchFamily="2" charset="-78"/>
                      </a:endParaRPr>
                    </a:p>
                  </a:txBody>
                  <a:tcPr marL="4180" marR="4180" marT="4180" marB="0" anchor="ctr">
                    <a:lnL w="12700" cap="flat" cmpd="sng" algn="ctr">
                      <a:solidFill>
                        <a:sysClr val="windowText" lastClr="000000"/>
                      </a:solidFill>
                      <a:prstDash val="solid"/>
                      <a:round/>
                      <a:headEnd type="none" w="med" len="med"/>
                      <a:tailEnd type="none" w="med" len="med"/>
                    </a:lnL>
                    <a:lnR w="12700" cap="flat" cmpd="sng" algn="ctr">
                      <a:solidFill>
                        <a:sysClr val="windowText" lastClr="000000"/>
                      </a:solidFill>
                      <a:prstDash val="solid"/>
                      <a:round/>
                      <a:headEnd type="none" w="med" len="med"/>
                      <a:tailEnd type="none" w="med" len="med"/>
                    </a:lnR>
                    <a:lnT w="12700" cap="flat" cmpd="sng" algn="ctr">
                      <a:solidFill>
                        <a:sysClr val="windowText" lastClr="000000"/>
                      </a:solidFill>
                      <a:prstDash val="solid"/>
                      <a:round/>
                      <a:headEnd type="none" w="med" len="med"/>
                      <a:tailEnd type="none" w="med" len="med"/>
                    </a:lnT>
                    <a:lnB w="12700" cap="flat" cmpd="sng" algn="ctr">
                      <a:solidFill>
                        <a:sysClr val="windowText" lastClr="000000"/>
                      </a:solidFill>
                      <a:prstDash val="solid"/>
                      <a:round/>
                      <a:headEnd type="none" w="med" len="med"/>
                      <a:tailEnd type="none" w="med" len="med"/>
                    </a:lnB>
                    <a:lnTlToBr w="12700" cmpd="sng">
                      <a:noFill/>
                      <a:prstDash val="solid"/>
                    </a:lnTlToBr>
                    <a:lnBlToTr w="12700" cmpd="sng">
                      <a:noFill/>
                      <a:prstDash val="solid"/>
                    </a:lnBlToTr>
                    <a:noFill/>
                  </a:tcPr>
                </a:tc>
                <a:tc rowSpan="4">
                  <a:txBody>
                    <a:bodyPr/>
                    <a:lstStyle>
                      <a:lvl1pPr marR="0" algn="l" rtl="0">
                        <a:lnSpc>
                          <a:spcPct val="100000"/>
                        </a:lnSpc>
                        <a:spcBef>
                          <a:spcPts val="0"/>
                        </a:spcBef>
                        <a:spcAft>
                          <a:spcPts val="0"/>
                        </a:spcAft>
                        <a:buNone/>
                        <a:defRPr sz="1400" b="0" i="0" u="none" strike="noStrike" cap="none">
                          <a:solidFill>
                            <a:schemeClr val="tx1"/>
                          </a:solidFill>
                          <a:latin typeface="Calibri"/>
                          <a:sym typeface="Arial"/>
                        </a:defRPr>
                      </a:lvl1pPr>
                      <a:lvl2pPr marR="0" algn="l" rtl="0">
                        <a:lnSpc>
                          <a:spcPct val="100000"/>
                        </a:lnSpc>
                        <a:spcBef>
                          <a:spcPts val="0"/>
                        </a:spcBef>
                        <a:spcAft>
                          <a:spcPts val="0"/>
                        </a:spcAft>
                        <a:buNone/>
                        <a:defRPr sz="1400" b="0" i="0" u="none" strike="noStrike" cap="none">
                          <a:solidFill>
                            <a:schemeClr val="tx1"/>
                          </a:solidFill>
                          <a:latin typeface="Calibri"/>
                          <a:sym typeface="Arial"/>
                        </a:defRPr>
                      </a:lvl2pPr>
                      <a:lvl3pPr marR="0" algn="l" rtl="0">
                        <a:lnSpc>
                          <a:spcPct val="100000"/>
                        </a:lnSpc>
                        <a:spcBef>
                          <a:spcPts val="0"/>
                        </a:spcBef>
                        <a:spcAft>
                          <a:spcPts val="0"/>
                        </a:spcAft>
                        <a:buNone/>
                        <a:defRPr sz="1400" b="0" i="0" u="none" strike="noStrike" cap="none">
                          <a:solidFill>
                            <a:schemeClr val="tx1"/>
                          </a:solidFill>
                          <a:latin typeface="Calibri"/>
                          <a:sym typeface="Arial"/>
                        </a:defRPr>
                      </a:lvl3pPr>
                      <a:lvl4pPr marR="0" algn="l" rtl="0">
                        <a:lnSpc>
                          <a:spcPct val="100000"/>
                        </a:lnSpc>
                        <a:spcBef>
                          <a:spcPts val="0"/>
                        </a:spcBef>
                        <a:spcAft>
                          <a:spcPts val="0"/>
                        </a:spcAft>
                        <a:buNone/>
                        <a:defRPr sz="1400" b="0" i="0" u="none" strike="noStrike" cap="none">
                          <a:solidFill>
                            <a:schemeClr val="tx1"/>
                          </a:solidFill>
                          <a:latin typeface="Calibri"/>
                          <a:sym typeface="Arial"/>
                        </a:defRPr>
                      </a:lvl4pPr>
                      <a:lvl5pPr marR="0" algn="l" rtl="0">
                        <a:lnSpc>
                          <a:spcPct val="100000"/>
                        </a:lnSpc>
                        <a:spcBef>
                          <a:spcPts val="0"/>
                        </a:spcBef>
                        <a:spcAft>
                          <a:spcPts val="0"/>
                        </a:spcAft>
                        <a:buNone/>
                        <a:defRPr sz="1400" b="0" i="0" u="none" strike="noStrike" cap="none">
                          <a:solidFill>
                            <a:schemeClr val="tx1"/>
                          </a:solidFill>
                          <a:latin typeface="Calibri"/>
                          <a:sym typeface="Arial"/>
                        </a:defRPr>
                      </a:lvl5pPr>
                      <a:lvl6pPr marR="0" algn="l" rtl="0">
                        <a:lnSpc>
                          <a:spcPct val="100000"/>
                        </a:lnSpc>
                        <a:spcBef>
                          <a:spcPts val="0"/>
                        </a:spcBef>
                        <a:spcAft>
                          <a:spcPts val="0"/>
                        </a:spcAft>
                        <a:buNone/>
                        <a:defRPr sz="1400" b="0" i="0" u="none" strike="noStrike" cap="none">
                          <a:solidFill>
                            <a:schemeClr val="tx1"/>
                          </a:solidFill>
                          <a:latin typeface="Calibri"/>
                          <a:sym typeface="Arial"/>
                        </a:defRPr>
                      </a:lvl6pPr>
                      <a:lvl7pPr marR="0" algn="l" rtl="0">
                        <a:lnSpc>
                          <a:spcPct val="100000"/>
                        </a:lnSpc>
                        <a:spcBef>
                          <a:spcPts val="0"/>
                        </a:spcBef>
                        <a:spcAft>
                          <a:spcPts val="0"/>
                        </a:spcAft>
                        <a:buNone/>
                        <a:defRPr sz="1400" b="0" i="0" u="none" strike="noStrike" cap="none">
                          <a:solidFill>
                            <a:schemeClr val="tx1"/>
                          </a:solidFill>
                          <a:latin typeface="Calibri"/>
                          <a:sym typeface="Arial"/>
                        </a:defRPr>
                      </a:lvl7pPr>
                      <a:lvl8pPr marR="0" algn="l" rtl="0">
                        <a:lnSpc>
                          <a:spcPct val="100000"/>
                        </a:lnSpc>
                        <a:spcBef>
                          <a:spcPts val="0"/>
                        </a:spcBef>
                        <a:spcAft>
                          <a:spcPts val="0"/>
                        </a:spcAft>
                        <a:buNone/>
                        <a:defRPr sz="1400" b="0" i="0" u="none" strike="noStrike" cap="none">
                          <a:solidFill>
                            <a:schemeClr val="tx1"/>
                          </a:solidFill>
                          <a:latin typeface="Calibri"/>
                          <a:sym typeface="Arial"/>
                        </a:defRPr>
                      </a:lvl8pPr>
                      <a:lvl9pPr marR="0" algn="l" rtl="0">
                        <a:lnSpc>
                          <a:spcPct val="100000"/>
                        </a:lnSpc>
                        <a:spcBef>
                          <a:spcPts val="0"/>
                        </a:spcBef>
                        <a:spcAft>
                          <a:spcPts val="0"/>
                        </a:spcAft>
                        <a:buNone/>
                        <a:defRPr sz="1400" b="0" i="0" u="none" strike="noStrike" cap="none">
                          <a:solidFill>
                            <a:schemeClr val="tx1"/>
                          </a:solidFill>
                          <a:latin typeface="Calibri"/>
                          <a:sym typeface="Arial"/>
                        </a:defRPr>
                      </a:lvl9pPr>
                    </a:lstStyle>
                    <a:p>
                      <a:pPr algn="ctr" rtl="1" fontAlgn="ctr"/>
                      <a:r>
                        <a:rPr lang="fa-IR" sz="1200" u="none" strike="noStrike">
                          <a:effectLst/>
                          <a:cs typeface="B Zar" pitchFamily="2" charset="-78"/>
                        </a:rPr>
                        <a:t>ابهر</a:t>
                      </a:r>
                      <a:endParaRPr lang="fa-IR" sz="1200" b="1" i="0" u="none" strike="noStrike">
                        <a:solidFill>
                          <a:srgbClr val="000000"/>
                        </a:solidFill>
                        <a:effectLst/>
                        <a:latin typeface="Nazanin"/>
                        <a:cs typeface="B Zar" pitchFamily="2" charset="-78"/>
                      </a:endParaRPr>
                    </a:p>
                  </a:txBody>
                  <a:tcPr marL="4180" marR="4180" marT="4180" marB="0" anchor="ctr">
                    <a:lnL w="12700" cap="flat" cmpd="sng" algn="ctr">
                      <a:solidFill>
                        <a:sysClr val="windowText" lastClr="000000"/>
                      </a:solidFill>
                      <a:prstDash val="solid"/>
                      <a:round/>
                      <a:headEnd type="none" w="med" len="med"/>
                      <a:tailEnd type="none" w="med" len="med"/>
                    </a:lnL>
                    <a:lnR w="12700" cap="flat" cmpd="sng" algn="ctr">
                      <a:solidFill>
                        <a:sysClr val="windowText" lastClr="000000"/>
                      </a:solidFill>
                      <a:prstDash val="solid"/>
                      <a:round/>
                      <a:headEnd type="none" w="med" len="med"/>
                      <a:tailEnd type="none" w="med" len="med"/>
                    </a:lnR>
                    <a:lnT w="12700" cap="flat" cmpd="sng" algn="ctr">
                      <a:solidFill>
                        <a:sysClr val="windowText" lastClr="000000"/>
                      </a:solidFill>
                      <a:prstDash val="solid"/>
                      <a:round/>
                      <a:headEnd type="none" w="med" len="med"/>
                      <a:tailEnd type="none" w="med" len="med"/>
                    </a:lnT>
                    <a:lnB w="12700" cap="flat" cmpd="sng" algn="ctr">
                      <a:solidFill>
                        <a:sysClr val="windowText" lastClr="000000"/>
                      </a:solidFill>
                      <a:prstDash val="solid"/>
                      <a:round/>
                      <a:headEnd type="none" w="med" len="med"/>
                      <a:tailEnd type="none" w="med" len="med"/>
                    </a:lnB>
                    <a:lnTlToBr w="12700" cmpd="sng">
                      <a:noFill/>
                      <a:prstDash val="solid"/>
                    </a:lnTlToBr>
                    <a:lnBlToTr w="12700" cmpd="sng">
                      <a:noFill/>
                      <a:prstDash val="solid"/>
                    </a:lnBlToTr>
                    <a:noFill/>
                  </a:tcPr>
                </a:tc>
                <a:tc rowSpan="4">
                  <a:txBody>
                    <a:bodyPr/>
                    <a:lstStyle>
                      <a:lvl1pPr marR="0" algn="l" rtl="0">
                        <a:lnSpc>
                          <a:spcPct val="100000"/>
                        </a:lnSpc>
                        <a:spcBef>
                          <a:spcPts val="0"/>
                        </a:spcBef>
                        <a:spcAft>
                          <a:spcPts val="0"/>
                        </a:spcAft>
                        <a:buNone/>
                        <a:defRPr sz="1400" b="0" i="0" u="none" strike="noStrike" cap="none">
                          <a:solidFill>
                            <a:schemeClr val="tx1"/>
                          </a:solidFill>
                          <a:latin typeface="Calibri"/>
                          <a:sym typeface="Arial"/>
                        </a:defRPr>
                      </a:lvl1pPr>
                      <a:lvl2pPr marR="0" algn="l" rtl="0">
                        <a:lnSpc>
                          <a:spcPct val="100000"/>
                        </a:lnSpc>
                        <a:spcBef>
                          <a:spcPts val="0"/>
                        </a:spcBef>
                        <a:spcAft>
                          <a:spcPts val="0"/>
                        </a:spcAft>
                        <a:buNone/>
                        <a:defRPr sz="1400" b="0" i="0" u="none" strike="noStrike" cap="none">
                          <a:solidFill>
                            <a:schemeClr val="tx1"/>
                          </a:solidFill>
                          <a:latin typeface="Calibri"/>
                          <a:sym typeface="Arial"/>
                        </a:defRPr>
                      </a:lvl2pPr>
                      <a:lvl3pPr marR="0" algn="l" rtl="0">
                        <a:lnSpc>
                          <a:spcPct val="100000"/>
                        </a:lnSpc>
                        <a:spcBef>
                          <a:spcPts val="0"/>
                        </a:spcBef>
                        <a:spcAft>
                          <a:spcPts val="0"/>
                        </a:spcAft>
                        <a:buNone/>
                        <a:defRPr sz="1400" b="0" i="0" u="none" strike="noStrike" cap="none">
                          <a:solidFill>
                            <a:schemeClr val="tx1"/>
                          </a:solidFill>
                          <a:latin typeface="Calibri"/>
                          <a:sym typeface="Arial"/>
                        </a:defRPr>
                      </a:lvl3pPr>
                      <a:lvl4pPr marR="0" algn="l" rtl="0">
                        <a:lnSpc>
                          <a:spcPct val="100000"/>
                        </a:lnSpc>
                        <a:spcBef>
                          <a:spcPts val="0"/>
                        </a:spcBef>
                        <a:spcAft>
                          <a:spcPts val="0"/>
                        </a:spcAft>
                        <a:buNone/>
                        <a:defRPr sz="1400" b="0" i="0" u="none" strike="noStrike" cap="none">
                          <a:solidFill>
                            <a:schemeClr val="tx1"/>
                          </a:solidFill>
                          <a:latin typeface="Calibri"/>
                          <a:sym typeface="Arial"/>
                        </a:defRPr>
                      </a:lvl4pPr>
                      <a:lvl5pPr marR="0" algn="l" rtl="0">
                        <a:lnSpc>
                          <a:spcPct val="100000"/>
                        </a:lnSpc>
                        <a:spcBef>
                          <a:spcPts val="0"/>
                        </a:spcBef>
                        <a:spcAft>
                          <a:spcPts val="0"/>
                        </a:spcAft>
                        <a:buNone/>
                        <a:defRPr sz="1400" b="0" i="0" u="none" strike="noStrike" cap="none">
                          <a:solidFill>
                            <a:schemeClr val="tx1"/>
                          </a:solidFill>
                          <a:latin typeface="Calibri"/>
                          <a:sym typeface="Arial"/>
                        </a:defRPr>
                      </a:lvl5pPr>
                      <a:lvl6pPr marR="0" algn="l" rtl="0">
                        <a:lnSpc>
                          <a:spcPct val="100000"/>
                        </a:lnSpc>
                        <a:spcBef>
                          <a:spcPts val="0"/>
                        </a:spcBef>
                        <a:spcAft>
                          <a:spcPts val="0"/>
                        </a:spcAft>
                        <a:buNone/>
                        <a:defRPr sz="1400" b="0" i="0" u="none" strike="noStrike" cap="none">
                          <a:solidFill>
                            <a:schemeClr val="tx1"/>
                          </a:solidFill>
                          <a:latin typeface="Calibri"/>
                          <a:sym typeface="Arial"/>
                        </a:defRPr>
                      </a:lvl6pPr>
                      <a:lvl7pPr marR="0" algn="l" rtl="0">
                        <a:lnSpc>
                          <a:spcPct val="100000"/>
                        </a:lnSpc>
                        <a:spcBef>
                          <a:spcPts val="0"/>
                        </a:spcBef>
                        <a:spcAft>
                          <a:spcPts val="0"/>
                        </a:spcAft>
                        <a:buNone/>
                        <a:defRPr sz="1400" b="0" i="0" u="none" strike="noStrike" cap="none">
                          <a:solidFill>
                            <a:schemeClr val="tx1"/>
                          </a:solidFill>
                          <a:latin typeface="Calibri"/>
                          <a:sym typeface="Arial"/>
                        </a:defRPr>
                      </a:lvl7pPr>
                      <a:lvl8pPr marR="0" algn="l" rtl="0">
                        <a:lnSpc>
                          <a:spcPct val="100000"/>
                        </a:lnSpc>
                        <a:spcBef>
                          <a:spcPts val="0"/>
                        </a:spcBef>
                        <a:spcAft>
                          <a:spcPts val="0"/>
                        </a:spcAft>
                        <a:buNone/>
                        <a:defRPr sz="1400" b="0" i="0" u="none" strike="noStrike" cap="none">
                          <a:solidFill>
                            <a:schemeClr val="tx1"/>
                          </a:solidFill>
                          <a:latin typeface="Calibri"/>
                          <a:sym typeface="Arial"/>
                        </a:defRPr>
                      </a:lvl8pPr>
                      <a:lvl9pPr marR="0" algn="l" rtl="0">
                        <a:lnSpc>
                          <a:spcPct val="100000"/>
                        </a:lnSpc>
                        <a:spcBef>
                          <a:spcPts val="0"/>
                        </a:spcBef>
                        <a:spcAft>
                          <a:spcPts val="0"/>
                        </a:spcAft>
                        <a:buNone/>
                        <a:defRPr sz="1400" b="0" i="0" u="none" strike="noStrike" cap="none">
                          <a:solidFill>
                            <a:schemeClr val="tx1"/>
                          </a:solidFill>
                          <a:latin typeface="Calibri"/>
                          <a:sym typeface="Arial"/>
                        </a:defRPr>
                      </a:lvl9pPr>
                    </a:lstStyle>
                    <a:p>
                      <a:pPr algn="ctr" rtl="1" fontAlgn="ctr"/>
                      <a:r>
                        <a:rPr lang="fa-IR" sz="1200" u="none" strike="noStrike">
                          <a:effectLst/>
                          <a:cs typeface="B Zar" pitchFamily="2" charset="-78"/>
                        </a:rPr>
                        <a:t>6</a:t>
                      </a:r>
                      <a:endParaRPr lang="fa-IR" sz="1200" b="1" i="0" u="none" strike="noStrike">
                        <a:solidFill>
                          <a:srgbClr val="000000"/>
                        </a:solidFill>
                        <a:effectLst/>
                        <a:latin typeface="Nazanin"/>
                        <a:cs typeface="B Zar" pitchFamily="2" charset="-78"/>
                      </a:endParaRPr>
                    </a:p>
                  </a:txBody>
                  <a:tcPr marL="4180" marR="4180" marT="4180" marB="0" anchor="ctr">
                    <a:lnL w="12700" cap="flat" cmpd="sng" algn="ctr">
                      <a:solidFill>
                        <a:sysClr val="windowText" lastClr="000000"/>
                      </a:solidFill>
                      <a:prstDash val="solid"/>
                      <a:round/>
                      <a:headEnd type="none" w="med" len="med"/>
                      <a:tailEnd type="none" w="med" len="med"/>
                    </a:lnL>
                    <a:lnR w="12700" cap="flat" cmpd="sng" algn="ctr">
                      <a:solidFill>
                        <a:sysClr val="windowText" lastClr="000000"/>
                      </a:solidFill>
                      <a:prstDash val="solid"/>
                      <a:round/>
                      <a:headEnd type="none" w="med" len="med"/>
                      <a:tailEnd type="none" w="med" len="med"/>
                    </a:lnR>
                    <a:lnT w="12700" cap="flat" cmpd="sng" algn="ctr">
                      <a:solidFill>
                        <a:sysClr val="windowText" lastClr="000000"/>
                      </a:solidFill>
                      <a:prstDash val="solid"/>
                      <a:round/>
                      <a:headEnd type="none" w="med" len="med"/>
                      <a:tailEnd type="none" w="med" len="med"/>
                    </a:lnT>
                    <a:lnB w="12700" cap="flat" cmpd="sng" algn="ctr">
                      <a:solidFill>
                        <a:sysClr val="windowText" lastClr="000000"/>
                      </a:solidFill>
                      <a:prstDash val="solid"/>
                      <a:round/>
                      <a:headEnd type="none" w="med" len="med"/>
                      <a:tailEnd type="none" w="med" len="med"/>
                    </a:lnB>
                    <a:lnTlToBr w="12700" cmpd="sng">
                      <a:noFill/>
                      <a:prstDash val="solid"/>
                    </a:lnTlToBr>
                    <a:lnBlToTr w="12700" cmpd="sng">
                      <a:noFill/>
                      <a:prstDash val="solid"/>
                    </a:lnBlToTr>
                    <a:noFill/>
                  </a:tcPr>
                </a:tc>
                <a:tc rowSpan="4">
                  <a:txBody>
                    <a:bodyPr/>
                    <a:lstStyle>
                      <a:lvl1pPr marR="0" algn="l" rtl="0">
                        <a:lnSpc>
                          <a:spcPct val="100000"/>
                        </a:lnSpc>
                        <a:spcBef>
                          <a:spcPts val="0"/>
                        </a:spcBef>
                        <a:spcAft>
                          <a:spcPts val="0"/>
                        </a:spcAft>
                        <a:buNone/>
                        <a:defRPr sz="1400" b="0" i="0" u="none" strike="noStrike" cap="none">
                          <a:solidFill>
                            <a:schemeClr val="tx1"/>
                          </a:solidFill>
                          <a:latin typeface="Calibri"/>
                          <a:sym typeface="Arial"/>
                        </a:defRPr>
                      </a:lvl1pPr>
                      <a:lvl2pPr marR="0" algn="l" rtl="0">
                        <a:lnSpc>
                          <a:spcPct val="100000"/>
                        </a:lnSpc>
                        <a:spcBef>
                          <a:spcPts val="0"/>
                        </a:spcBef>
                        <a:spcAft>
                          <a:spcPts val="0"/>
                        </a:spcAft>
                        <a:buNone/>
                        <a:defRPr sz="1400" b="0" i="0" u="none" strike="noStrike" cap="none">
                          <a:solidFill>
                            <a:schemeClr val="tx1"/>
                          </a:solidFill>
                          <a:latin typeface="Calibri"/>
                          <a:sym typeface="Arial"/>
                        </a:defRPr>
                      </a:lvl2pPr>
                      <a:lvl3pPr marR="0" algn="l" rtl="0">
                        <a:lnSpc>
                          <a:spcPct val="100000"/>
                        </a:lnSpc>
                        <a:spcBef>
                          <a:spcPts val="0"/>
                        </a:spcBef>
                        <a:spcAft>
                          <a:spcPts val="0"/>
                        </a:spcAft>
                        <a:buNone/>
                        <a:defRPr sz="1400" b="0" i="0" u="none" strike="noStrike" cap="none">
                          <a:solidFill>
                            <a:schemeClr val="tx1"/>
                          </a:solidFill>
                          <a:latin typeface="Calibri"/>
                          <a:sym typeface="Arial"/>
                        </a:defRPr>
                      </a:lvl3pPr>
                      <a:lvl4pPr marR="0" algn="l" rtl="0">
                        <a:lnSpc>
                          <a:spcPct val="100000"/>
                        </a:lnSpc>
                        <a:spcBef>
                          <a:spcPts val="0"/>
                        </a:spcBef>
                        <a:spcAft>
                          <a:spcPts val="0"/>
                        </a:spcAft>
                        <a:buNone/>
                        <a:defRPr sz="1400" b="0" i="0" u="none" strike="noStrike" cap="none">
                          <a:solidFill>
                            <a:schemeClr val="tx1"/>
                          </a:solidFill>
                          <a:latin typeface="Calibri"/>
                          <a:sym typeface="Arial"/>
                        </a:defRPr>
                      </a:lvl4pPr>
                      <a:lvl5pPr marR="0" algn="l" rtl="0">
                        <a:lnSpc>
                          <a:spcPct val="100000"/>
                        </a:lnSpc>
                        <a:spcBef>
                          <a:spcPts val="0"/>
                        </a:spcBef>
                        <a:spcAft>
                          <a:spcPts val="0"/>
                        </a:spcAft>
                        <a:buNone/>
                        <a:defRPr sz="1400" b="0" i="0" u="none" strike="noStrike" cap="none">
                          <a:solidFill>
                            <a:schemeClr val="tx1"/>
                          </a:solidFill>
                          <a:latin typeface="Calibri"/>
                          <a:sym typeface="Arial"/>
                        </a:defRPr>
                      </a:lvl5pPr>
                      <a:lvl6pPr marR="0" algn="l" rtl="0">
                        <a:lnSpc>
                          <a:spcPct val="100000"/>
                        </a:lnSpc>
                        <a:spcBef>
                          <a:spcPts val="0"/>
                        </a:spcBef>
                        <a:spcAft>
                          <a:spcPts val="0"/>
                        </a:spcAft>
                        <a:buNone/>
                        <a:defRPr sz="1400" b="0" i="0" u="none" strike="noStrike" cap="none">
                          <a:solidFill>
                            <a:schemeClr val="tx1"/>
                          </a:solidFill>
                          <a:latin typeface="Calibri"/>
                          <a:sym typeface="Arial"/>
                        </a:defRPr>
                      </a:lvl6pPr>
                      <a:lvl7pPr marR="0" algn="l" rtl="0">
                        <a:lnSpc>
                          <a:spcPct val="100000"/>
                        </a:lnSpc>
                        <a:spcBef>
                          <a:spcPts val="0"/>
                        </a:spcBef>
                        <a:spcAft>
                          <a:spcPts val="0"/>
                        </a:spcAft>
                        <a:buNone/>
                        <a:defRPr sz="1400" b="0" i="0" u="none" strike="noStrike" cap="none">
                          <a:solidFill>
                            <a:schemeClr val="tx1"/>
                          </a:solidFill>
                          <a:latin typeface="Calibri"/>
                          <a:sym typeface="Arial"/>
                        </a:defRPr>
                      </a:lvl7pPr>
                      <a:lvl8pPr marR="0" algn="l" rtl="0">
                        <a:lnSpc>
                          <a:spcPct val="100000"/>
                        </a:lnSpc>
                        <a:spcBef>
                          <a:spcPts val="0"/>
                        </a:spcBef>
                        <a:spcAft>
                          <a:spcPts val="0"/>
                        </a:spcAft>
                        <a:buNone/>
                        <a:defRPr sz="1400" b="0" i="0" u="none" strike="noStrike" cap="none">
                          <a:solidFill>
                            <a:schemeClr val="tx1"/>
                          </a:solidFill>
                          <a:latin typeface="Calibri"/>
                          <a:sym typeface="Arial"/>
                        </a:defRPr>
                      </a:lvl8pPr>
                      <a:lvl9pPr marR="0" algn="l" rtl="0">
                        <a:lnSpc>
                          <a:spcPct val="100000"/>
                        </a:lnSpc>
                        <a:spcBef>
                          <a:spcPts val="0"/>
                        </a:spcBef>
                        <a:spcAft>
                          <a:spcPts val="0"/>
                        </a:spcAft>
                        <a:buNone/>
                        <a:defRPr sz="1400" b="0" i="0" u="none" strike="noStrike" cap="none">
                          <a:solidFill>
                            <a:schemeClr val="tx1"/>
                          </a:solidFill>
                          <a:latin typeface="Calibri"/>
                          <a:sym typeface="Arial"/>
                        </a:defRPr>
                      </a:lvl9pPr>
                    </a:lstStyle>
                    <a:p>
                      <a:pPr algn="ctr" rtl="1" fontAlgn="ctr"/>
                      <a:r>
                        <a:rPr lang="fa-IR" sz="1200" u="none" strike="noStrike">
                          <a:effectLst/>
                          <a:cs typeface="B Zar" pitchFamily="2" charset="-78"/>
                        </a:rPr>
                        <a:t>82.52</a:t>
                      </a:r>
                      <a:endParaRPr lang="fa-IR" sz="1200" b="1" i="0" u="none" strike="noStrike">
                        <a:solidFill>
                          <a:srgbClr val="000000"/>
                        </a:solidFill>
                        <a:effectLst/>
                        <a:latin typeface="Nazanin"/>
                        <a:cs typeface="B Zar" pitchFamily="2" charset="-78"/>
                      </a:endParaRPr>
                    </a:p>
                  </a:txBody>
                  <a:tcPr marL="4180" marR="4180" marT="4180" marB="0" anchor="ctr">
                    <a:lnL w="12700" cap="flat" cmpd="sng" algn="ctr">
                      <a:solidFill>
                        <a:sysClr val="windowText" lastClr="000000"/>
                      </a:solidFill>
                      <a:prstDash val="solid"/>
                      <a:round/>
                      <a:headEnd type="none" w="med" len="med"/>
                      <a:tailEnd type="none" w="med" len="med"/>
                    </a:lnL>
                    <a:lnR w="12700" cap="flat" cmpd="sng" algn="ctr">
                      <a:solidFill>
                        <a:sysClr val="windowText" lastClr="000000"/>
                      </a:solidFill>
                      <a:prstDash val="solid"/>
                      <a:round/>
                      <a:headEnd type="none" w="med" len="med"/>
                      <a:tailEnd type="none" w="med" len="med"/>
                    </a:lnR>
                    <a:lnT w="12700" cap="flat" cmpd="sng" algn="ctr">
                      <a:solidFill>
                        <a:sysClr val="windowText" lastClr="000000"/>
                      </a:solidFill>
                      <a:prstDash val="solid"/>
                      <a:round/>
                      <a:headEnd type="none" w="med" len="med"/>
                      <a:tailEnd type="none" w="med" len="med"/>
                    </a:lnT>
                    <a:lnB w="12700" cap="flat" cmpd="sng" algn="ctr">
                      <a:solidFill>
                        <a:sysClr val="windowText" lastClr="000000"/>
                      </a:solidFill>
                      <a:prstDash val="solid"/>
                      <a:round/>
                      <a:headEnd type="none" w="med" len="med"/>
                      <a:tailEnd type="none" w="med" len="med"/>
                    </a:lnB>
                    <a:lnTlToBr w="12700" cmpd="sng">
                      <a:noFill/>
                      <a:prstDash val="solid"/>
                    </a:lnTlToBr>
                    <a:lnBlToTr w="12700" cmpd="sng">
                      <a:noFill/>
                      <a:prstDash val="solid"/>
                    </a:lnBlToTr>
                    <a:noFill/>
                  </a:tcPr>
                </a:tc>
                <a:tc rowSpan="4">
                  <a:txBody>
                    <a:bodyPr/>
                    <a:lstStyle>
                      <a:lvl1pPr marR="0" algn="l" rtl="0">
                        <a:lnSpc>
                          <a:spcPct val="100000"/>
                        </a:lnSpc>
                        <a:spcBef>
                          <a:spcPts val="0"/>
                        </a:spcBef>
                        <a:spcAft>
                          <a:spcPts val="0"/>
                        </a:spcAft>
                        <a:buNone/>
                        <a:defRPr sz="1400" b="0" i="0" u="none" strike="noStrike" cap="none">
                          <a:solidFill>
                            <a:schemeClr val="tx1"/>
                          </a:solidFill>
                          <a:latin typeface="Calibri"/>
                          <a:sym typeface="Arial"/>
                        </a:defRPr>
                      </a:lvl1pPr>
                      <a:lvl2pPr marR="0" algn="l" rtl="0">
                        <a:lnSpc>
                          <a:spcPct val="100000"/>
                        </a:lnSpc>
                        <a:spcBef>
                          <a:spcPts val="0"/>
                        </a:spcBef>
                        <a:spcAft>
                          <a:spcPts val="0"/>
                        </a:spcAft>
                        <a:buNone/>
                        <a:defRPr sz="1400" b="0" i="0" u="none" strike="noStrike" cap="none">
                          <a:solidFill>
                            <a:schemeClr val="tx1"/>
                          </a:solidFill>
                          <a:latin typeface="Calibri"/>
                          <a:sym typeface="Arial"/>
                        </a:defRPr>
                      </a:lvl2pPr>
                      <a:lvl3pPr marR="0" algn="l" rtl="0">
                        <a:lnSpc>
                          <a:spcPct val="100000"/>
                        </a:lnSpc>
                        <a:spcBef>
                          <a:spcPts val="0"/>
                        </a:spcBef>
                        <a:spcAft>
                          <a:spcPts val="0"/>
                        </a:spcAft>
                        <a:buNone/>
                        <a:defRPr sz="1400" b="0" i="0" u="none" strike="noStrike" cap="none">
                          <a:solidFill>
                            <a:schemeClr val="tx1"/>
                          </a:solidFill>
                          <a:latin typeface="Calibri"/>
                          <a:sym typeface="Arial"/>
                        </a:defRPr>
                      </a:lvl3pPr>
                      <a:lvl4pPr marR="0" algn="l" rtl="0">
                        <a:lnSpc>
                          <a:spcPct val="100000"/>
                        </a:lnSpc>
                        <a:spcBef>
                          <a:spcPts val="0"/>
                        </a:spcBef>
                        <a:spcAft>
                          <a:spcPts val="0"/>
                        </a:spcAft>
                        <a:buNone/>
                        <a:defRPr sz="1400" b="0" i="0" u="none" strike="noStrike" cap="none">
                          <a:solidFill>
                            <a:schemeClr val="tx1"/>
                          </a:solidFill>
                          <a:latin typeface="Calibri"/>
                          <a:sym typeface="Arial"/>
                        </a:defRPr>
                      </a:lvl4pPr>
                      <a:lvl5pPr marR="0" algn="l" rtl="0">
                        <a:lnSpc>
                          <a:spcPct val="100000"/>
                        </a:lnSpc>
                        <a:spcBef>
                          <a:spcPts val="0"/>
                        </a:spcBef>
                        <a:spcAft>
                          <a:spcPts val="0"/>
                        </a:spcAft>
                        <a:buNone/>
                        <a:defRPr sz="1400" b="0" i="0" u="none" strike="noStrike" cap="none">
                          <a:solidFill>
                            <a:schemeClr val="tx1"/>
                          </a:solidFill>
                          <a:latin typeface="Calibri"/>
                          <a:sym typeface="Arial"/>
                        </a:defRPr>
                      </a:lvl5pPr>
                      <a:lvl6pPr marR="0" algn="l" rtl="0">
                        <a:lnSpc>
                          <a:spcPct val="100000"/>
                        </a:lnSpc>
                        <a:spcBef>
                          <a:spcPts val="0"/>
                        </a:spcBef>
                        <a:spcAft>
                          <a:spcPts val="0"/>
                        </a:spcAft>
                        <a:buNone/>
                        <a:defRPr sz="1400" b="0" i="0" u="none" strike="noStrike" cap="none">
                          <a:solidFill>
                            <a:schemeClr val="tx1"/>
                          </a:solidFill>
                          <a:latin typeface="Calibri"/>
                          <a:sym typeface="Arial"/>
                        </a:defRPr>
                      </a:lvl6pPr>
                      <a:lvl7pPr marR="0" algn="l" rtl="0">
                        <a:lnSpc>
                          <a:spcPct val="100000"/>
                        </a:lnSpc>
                        <a:spcBef>
                          <a:spcPts val="0"/>
                        </a:spcBef>
                        <a:spcAft>
                          <a:spcPts val="0"/>
                        </a:spcAft>
                        <a:buNone/>
                        <a:defRPr sz="1400" b="0" i="0" u="none" strike="noStrike" cap="none">
                          <a:solidFill>
                            <a:schemeClr val="tx1"/>
                          </a:solidFill>
                          <a:latin typeface="Calibri"/>
                          <a:sym typeface="Arial"/>
                        </a:defRPr>
                      </a:lvl7pPr>
                      <a:lvl8pPr marR="0" algn="l" rtl="0">
                        <a:lnSpc>
                          <a:spcPct val="100000"/>
                        </a:lnSpc>
                        <a:spcBef>
                          <a:spcPts val="0"/>
                        </a:spcBef>
                        <a:spcAft>
                          <a:spcPts val="0"/>
                        </a:spcAft>
                        <a:buNone/>
                        <a:defRPr sz="1400" b="0" i="0" u="none" strike="noStrike" cap="none">
                          <a:solidFill>
                            <a:schemeClr val="tx1"/>
                          </a:solidFill>
                          <a:latin typeface="Calibri"/>
                          <a:sym typeface="Arial"/>
                        </a:defRPr>
                      </a:lvl8pPr>
                      <a:lvl9pPr marR="0" algn="l" rtl="0">
                        <a:lnSpc>
                          <a:spcPct val="100000"/>
                        </a:lnSpc>
                        <a:spcBef>
                          <a:spcPts val="0"/>
                        </a:spcBef>
                        <a:spcAft>
                          <a:spcPts val="0"/>
                        </a:spcAft>
                        <a:buNone/>
                        <a:defRPr sz="1400" b="0" i="0" u="none" strike="noStrike" cap="none">
                          <a:solidFill>
                            <a:schemeClr val="tx1"/>
                          </a:solidFill>
                          <a:latin typeface="Calibri"/>
                          <a:sym typeface="Arial"/>
                        </a:defRPr>
                      </a:lvl9pPr>
                    </a:lstStyle>
                    <a:p>
                      <a:pPr algn="ctr" rtl="1" fontAlgn="ctr"/>
                      <a:r>
                        <a:rPr lang="fa-IR" sz="1200" u="none" strike="noStrike" dirty="0">
                          <a:effectLst/>
                          <a:cs typeface="B Zar" pitchFamily="2" charset="-78"/>
                        </a:rPr>
                        <a:t>1</a:t>
                      </a:r>
                      <a:endParaRPr lang="fa-IR" sz="1200" b="1" i="0" u="none" strike="noStrike" dirty="0">
                        <a:solidFill>
                          <a:srgbClr val="000000"/>
                        </a:solidFill>
                        <a:effectLst/>
                        <a:latin typeface="Nazanin"/>
                        <a:cs typeface="B Zar" pitchFamily="2" charset="-78"/>
                      </a:endParaRPr>
                    </a:p>
                  </a:txBody>
                  <a:tcPr marL="4180" marR="4180" marT="4180" marB="0" anchor="ctr">
                    <a:lnL w="12700" cap="flat" cmpd="sng" algn="ctr">
                      <a:solidFill>
                        <a:sysClr val="windowText" lastClr="000000"/>
                      </a:solidFill>
                      <a:prstDash val="solid"/>
                      <a:round/>
                      <a:headEnd type="none" w="med" len="med"/>
                      <a:tailEnd type="none" w="med" len="med"/>
                    </a:lnL>
                    <a:lnR w="12700" cap="flat" cmpd="sng" algn="ctr">
                      <a:solidFill>
                        <a:sysClr val="windowText" lastClr="000000"/>
                      </a:solidFill>
                      <a:prstDash val="solid"/>
                      <a:round/>
                      <a:headEnd type="none" w="med" len="med"/>
                      <a:tailEnd type="none" w="med" len="med"/>
                    </a:lnR>
                    <a:lnT w="12700" cap="flat" cmpd="sng" algn="ctr">
                      <a:solidFill>
                        <a:sysClr val="windowText" lastClr="000000"/>
                      </a:solidFill>
                      <a:prstDash val="solid"/>
                      <a:round/>
                      <a:headEnd type="none" w="med" len="med"/>
                      <a:tailEnd type="none" w="med" len="med"/>
                    </a:lnT>
                    <a:lnB w="12700" cap="flat" cmpd="sng" algn="ctr">
                      <a:solidFill>
                        <a:sysClr val="windowText" lastClr="000000"/>
                      </a:solidFill>
                      <a:prstDash val="solid"/>
                      <a:round/>
                      <a:headEnd type="none" w="med" len="med"/>
                      <a:tailEnd type="none" w="med" len="med"/>
                    </a:lnB>
                    <a:lnTlToBr w="12700" cmpd="sng">
                      <a:noFill/>
                      <a:prstDash val="solid"/>
                    </a:lnTlToBr>
                    <a:lnBlToTr w="12700" cmpd="sng">
                      <a:noFill/>
                      <a:prstDash val="solid"/>
                    </a:lnBlToTr>
                    <a:noFill/>
                  </a:tcPr>
                </a:tc>
                <a:tc>
                  <a:txBody>
                    <a:bodyPr/>
                    <a:lstStyle>
                      <a:lvl1pPr marR="0" algn="l" rtl="0">
                        <a:lnSpc>
                          <a:spcPct val="100000"/>
                        </a:lnSpc>
                        <a:spcBef>
                          <a:spcPts val="0"/>
                        </a:spcBef>
                        <a:spcAft>
                          <a:spcPts val="0"/>
                        </a:spcAft>
                        <a:buNone/>
                        <a:defRPr sz="1400" b="0" i="0" u="none" strike="noStrike" cap="none">
                          <a:solidFill>
                            <a:schemeClr val="tx1"/>
                          </a:solidFill>
                          <a:latin typeface="Calibri"/>
                          <a:sym typeface="Arial"/>
                        </a:defRPr>
                      </a:lvl1pPr>
                      <a:lvl2pPr marR="0" algn="l" rtl="0">
                        <a:lnSpc>
                          <a:spcPct val="100000"/>
                        </a:lnSpc>
                        <a:spcBef>
                          <a:spcPts val="0"/>
                        </a:spcBef>
                        <a:spcAft>
                          <a:spcPts val="0"/>
                        </a:spcAft>
                        <a:buNone/>
                        <a:defRPr sz="1400" b="0" i="0" u="none" strike="noStrike" cap="none">
                          <a:solidFill>
                            <a:schemeClr val="tx1"/>
                          </a:solidFill>
                          <a:latin typeface="Calibri"/>
                          <a:sym typeface="Arial"/>
                        </a:defRPr>
                      </a:lvl2pPr>
                      <a:lvl3pPr marR="0" algn="l" rtl="0">
                        <a:lnSpc>
                          <a:spcPct val="100000"/>
                        </a:lnSpc>
                        <a:spcBef>
                          <a:spcPts val="0"/>
                        </a:spcBef>
                        <a:spcAft>
                          <a:spcPts val="0"/>
                        </a:spcAft>
                        <a:buNone/>
                        <a:defRPr sz="1400" b="0" i="0" u="none" strike="noStrike" cap="none">
                          <a:solidFill>
                            <a:schemeClr val="tx1"/>
                          </a:solidFill>
                          <a:latin typeface="Calibri"/>
                          <a:sym typeface="Arial"/>
                        </a:defRPr>
                      </a:lvl3pPr>
                      <a:lvl4pPr marR="0" algn="l" rtl="0">
                        <a:lnSpc>
                          <a:spcPct val="100000"/>
                        </a:lnSpc>
                        <a:spcBef>
                          <a:spcPts val="0"/>
                        </a:spcBef>
                        <a:spcAft>
                          <a:spcPts val="0"/>
                        </a:spcAft>
                        <a:buNone/>
                        <a:defRPr sz="1400" b="0" i="0" u="none" strike="noStrike" cap="none">
                          <a:solidFill>
                            <a:schemeClr val="tx1"/>
                          </a:solidFill>
                          <a:latin typeface="Calibri"/>
                          <a:sym typeface="Arial"/>
                        </a:defRPr>
                      </a:lvl4pPr>
                      <a:lvl5pPr marR="0" algn="l" rtl="0">
                        <a:lnSpc>
                          <a:spcPct val="100000"/>
                        </a:lnSpc>
                        <a:spcBef>
                          <a:spcPts val="0"/>
                        </a:spcBef>
                        <a:spcAft>
                          <a:spcPts val="0"/>
                        </a:spcAft>
                        <a:buNone/>
                        <a:defRPr sz="1400" b="0" i="0" u="none" strike="noStrike" cap="none">
                          <a:solidFill>
                            <a:schemeClr val="tx1"/>
                          </a:solidFill>
                          <a:latin typeface="Calibri"/>
                          <a:sym typeface="Arial"/>
                        </a:defRPr>
                      </a:lvl5pPr>
                      <a:lvl6pPr marR="0" algn="l" rtl="0">
                        <a:lnSpc>
                          <a:spcPct val="100000"/>
                        </a:lnSpc>
                        <a:spcBef>
                          <a:spcPts val="0"/>
                        </a:spcBef>
                        <a:spcAft>
                          <a:spcPts val="0"/>
                        </a:spcAft>
                        <a:buNone/>
                        <a:defRPr sz="1400" b="0" i="0" u="none" strike="noStrike" cap="none">
                          <a:solidFill>
                            <a:schemeClr val="tx1"/>
                          </a:solidFill>
                          <a:latin typeface="Calibri"/>
                          <a:sym typeface="Arial"/>
                        </a:defRPr>
                      </a:lvl6pPr>
                      <a:lvl7pPr marR="0" algn="l" rtl="0">
                        <a:lnSpc>
                          <a:spcPct val="100000"/>
                        </a:lnSpc>
                        <a:spcBef>
                          <a:spcPts val="0"/>
                        </a:spcBef>
                        <a:spcAft>
                          <a:spcPts val="0"/>
                        </a:spcAft>
                        <a:buNone/>
                        <a:defRPr sz="1400" b="0" i="0" u="none" strike="noStrike" cap="none">
                          <a:solidFill>
                            <a:schemeClr val="tx1"/>
                          </a:solidFill>
                          <a:latin typeface="Calibri"/>
                          <a:sym typeface="Arial"/>
                        </a:defRPr>
                      </a:lvl7pPr>
                      <a:lvl8pPr marR="0" algn="l" rtl="0">
                        <a:lnSpc>
                          <a:spcPct val="100000"/>
                        </a:lnSpc>
                        <a:spcBef>
                          <a:spcPts val="0"/>
                        </a:spcBef>
                        <a:spcAft>
                          <a:spcPts val="0"/>
                        </a:spcAft>
                        <a:buNone/>
                        <a:defRPr sz="1400" b="0" i="0" u="none" strike="noStrike" cap="none">
                          <a:solidFill>
                            <a:schemeClr val="tx1"/>
                          </a:solidFill>
                          <a:latin typeface="Calibri"/>
                          <a:sym typeface="Arial"/>
                        </a:defRPr>
                      </a:lvl8pPr>
                      <a:lvl9pPr marR="0" algn="l" rtl="0">
                        <a:lnSpc>
                          <a:spcPct val="100000"/>
                        </a:lnSpc>
                        <a:spcBef>
                          <a:spcPts val="0"/>
                        </a:spcBef>
                        <a:spcAft>
                          <a:spcPts val="0"/>
                        </a:spcAft>
                        <a:buNone/>
                        <a:defRPr sz="1400" b="0" i="0" u="none" strike="noStrike" cap="none">
                          <a:solidFill>
                            <a:schemeClr val="tx1"/>
                          </a:solidFill>
                          <a:latin typeface="Calibri"/>
                          <a:sym typeface="Arial"/>
                        </a:defRPr>
                      </a:lvl9pPr>
                    </a:lstStyle>
                    <a:p>
                      <a:pPr algn="ctr" rtl="1" fontAlgn="ctr"/>
                      <a:r>
                        <a:rPr lang="fa-IR" sz="1200" u="none" strike="noStrike">
                          <a:effectLst/>
                          <a:cs typeface="B Zar" pitchFamily="2" charset="-78"/>
                        </a:rPr>
                        <a:t>3993897</a:t>
                      </a:r>
                      <a:endParaRPr lang="fa-IR" sz="1200" b="1" i="0" u="none" strike="noStrike">
                        <a:solidFill>
                          <a:srgbClr val="000000"/>
                        </a:solidFill>
                        <a:effectLst/>
                        <a:latin typeface="Arial"/>
                        <a:cs typeface="B Zar" pitchFamily="2" charset="-78"/>
                      </a:endParaRPr>
                    </a:p>
                  </a:txBody>
                  <a:tcPr marL="4180" marR="4180" marT="4180" marB="0" anchor="ctr">
                    <a:lnL w="12700" cap="flat" cmpd="sng" algn="ctr">
                      <a:solidFill>
                        <a:sysClr val="windowText" lastClr="000000"/>
                      </a:solidFill>
                      <a:prstDash val="solid"/>
                      <a:round/>
                      <a:headEnd type="none" w="med" len="med"/>
                      <a:tailEnd type="none" w="med" len="med"/>
                    </a:lnL>
                    <a:lnR w="12700" cap="flat" cmpd="sng" algn="ctr">
                      <a:solidFill>
                        <a:sysClr val="windowText" lastClr="000000"/>
                      </a:solidFill>
                      <a:prstDash val="solid"/>
                      <a:round/>
                      <a:headEnd type="none" w="med" len="med"/>
                      <a:tailEnd type="none" w="med" len="med"/>
                    </a:lnR>
                    <a:lnT w="12700" cap="flat" cmpd="sng" algn="ctr">
                      <a:solidFill>
                        <a:sysClr val="windowText" lastClr="000000"/>
                      </a:solidFill>
                      <a:prstDash val="solid"/>
                      <a:round/>
                      <a:headEnd type="none" w="med" len="med"/>
                      <a:tailEnd type="none" w="med" len="med"/>
                    </a:lnT>
                    <a:lnB w="12700" cap="flat" cmpd="sng" algn="ctr">
                      <a:solidFill>
                        <a:sysClr val="windowText" lastClr="000000"/>
                      </a:solidFill>
                      <a:prstDash val="solid"/>
                      <a:round/>
                      <a:headEnd type="none" w="med" len="med"/>
                      <a:tailEnd type="none" w="med" len="med"/>
                    </a:lnB>
                    <a:lnTlToBr w="12700" cmpd="sng">
                      <a:noFill/>
                      <a:prstDash val="solid"/>
                    </a:lnTlToBr>
                    <a:lnBlToTr w="12700" cmpd="sng">
                      <a:noFill/>
                      <a:prstDash val="solid"/>
                    </a:lnBlToTr>
                    <a:noFill/>
                  </a:tcPr>
                </a:tc>
                <a:tc>
                  <a:txBody>
                    <a:bodyPr/>
                    <a:lstStyle>
                      <a:lvl1pPr marR="0" algn="l" rtl="0">
                        <a:lnSpc>
                          <a:spcPct val="100000"/>
                        </a:lnSpc>
                        <a:spcBef>
                          <a:spcPts val="0"/>
                        </a:spcBef>
                        <a:spcAft>
                          <a:spcPts val="0"/>
                        </a:spcAft>
                        <a:buNone/>
                        <a:defRPr sz="1400" b="0" i="0" u="none" strike="noStrike" cap="none">
                          <a:solidFill>
                            <a:schemeClr val="tx1"/>
                          </a:solidFill>
                          <a:latin typeface="Calibri"/>
                          <a:sym typeface="Arial"/>
                        </a:defRPr>
                      </a:lvl1pPr>
                      <a:lvl2pPr marR="0" algn="l" rtl="0">
                        <a:lnSpc>
                          <a:spcPct val="100000"/>
                        </a:lnSpc>
                        <a:spcBef>
                          <a:spcPts val="0"/>
                        </a:spcBef>
                        <a:spcAft>
                          <a:spcPts val="0"/>
                        </a:spcAft>
                        <a:buNone/>
                        <a:defRPr sz="1400" b="0" i="0" u="none" strike="noStrike" cap="none">
                          <a:solidFill>
                            <a:schemeClr val="tx1"/>
                          </a:solidFill>
                          <a:latin typeface="Calibri"/>
                          <a:sym typeface="Arial"/>
                        </a:defRPr>
                      </a:lvl2pPr>
                      <a:lvl3pPr marR="0" algn="l" rtl="0">
                        <a:lnSpc>
                          <a:spcPct val="100000"/>
                        </a:lnSpc>
                        <a:spcBef>
                          <a:spcPts val="0"/>
                        </a:spcBef>
                        <a:spcAft>
                          <a:spcPts val="0"/>
                        </a:spcAft>
                        <a:buNone/>
                        <a:defRPr sz="1400" b="0" i="0" u="none" strike="noStrike" cap="none">
                          <a:solidFill>
                            <a:schemeClr val="tx1"/>
                          </a:solidFill>
                          <a:latin typeface="Calibri"/>
                          <a:sym typeface="Arial"/>
                        </a:defRPr>
                      </a:lvl3pPr>
                      <a:lvl4pPr marR="0" algn="l" rtl="0">
                        <a:lnSpc>
                          <a:spcPct val="100000"/>
                        </a:lnSpc>
                        <a:spcBef>
                          <a:spcPts val="0"/>
                        </a:spcBef>
                        <a:spcAft>
                          <a:spcPts val="0"/>
                        </a:spcAft>
                        <a:buNone/>
                        <a:defRPr sz="1400" b="0" i="0" u="none" strike="noStrike" cap="none">
                          <a:solidFill>
                            <a:schemeClr val="tx1"/>
                          </a:solidFill>
                          <a:latin typeface="Calibri"/>
                          <a:sym typeface="Arial"/>
                        </a:defRPr>
                      </a:lvl4pPr>
                      <a:lvl5pPr marR="0" algn="l" rtl="0">
                        <a:lnSpc>
                          <a:spcPct val="100000"/>
                        </a:lnSpc>
                        <a:spcBef>
                          <a:spcPts val="0"/>
                        </a:spcBef>
                        <a:spcAft>
                          <a:spcPts val="0"/>
                        </a:spcAft>
                        <a:buNone/>
                        <a:defRPr sz="1400" b="0" i="0" u="none" strike="noStrike" cap="none">
                          <a:solidFill>
                            <a:schemeClr val="tx1"/>
                          </a:solidFill>
                          <a:latin typeface="Calibri"/>
                          <a:sym typeface="Arial"/>
                        </a:defRPr>
                      </a:lvl5pPr>
                      <a:lvl6pPr marR="0" algn="l" rtl="0">
                        <a:lnSpc>
                          <a:spcPct val="100000"/>
                        </a:lnSpc>
                        <a:spcBef>
                          <a:spcPts val="0"/>
                        </a:spcBef>
                        <a:spcAft>
                          <a:spcPts val="0"/>
                        </a:spcAft>
                        <a:buNone/>
                        <a:defRPr sz="1400" b="0" i="0" u="none" strike="noStrike" cap="none">
                          <a:solidFill>
                            <a:schemeClr val="tx1"/>
                          </a:solidFill>
                          <a:latin typeface="Calibri"/>
                          <a:sym typeface="Arial"/>
                        </a:defRPr>
                      </a:lvl6pPr>
                      <a:lvl7pPr marR="0" algn="l" rtl="0">
                        <a:lnSpc>
                          <a:spcPct val="100000"/>
                        </a:lnSpc>
                        <a:spcBef>
                          <a:spcPts val="0"/>
                        </a:spcBef>
                        <a:spcAft>
                          <a:spcPts val="0"/>
                        </a:spcAft>
                        <a:buNone/>
                        <a:defRPr sz="1400" b="0" i="0" u="none" strike="noStrike" cap="none">
                          <a:solidFill>
                            <a:schemeClr val="tx1"/>
                          </a:solidFill>
                          <a:latin typeface="Calibri"/>
                          <a:sym typeface="Arial"/>
                        </a:defRPr>
                      </a:lvl7pPr>
                      <a:lvl8pPr marR="0" algn="l" rtl="0">
                        <a:lnSpc>
                          <a:spcPct val="100000"/>
                        </a:lnSpc>
                        <a:spcBef>
                          <a:spcPts val="0"/>
                        </a:spcBef>
                        <a:spcAft>
                          <a:spcPts val="0"/>
                        </a:spcAft>
                        <a:buNone/>
                        <a:defRPr sz="1400" b="0" i="0" u="none" strike="noStrike" cap="none">
                          <a:solidFill>
                            <a:schemeClr val="tx1"/>
                          </a:solidFill>
                          <a:latin typeface="Calibri"/>
                          <a:sym typeface="Arial"/>
                        </a:defRPr>
                      </a:lvl8pPr>
                      <a:lvl9pPr marR="0" algn="l" rtl="0">
                        <a:lnSpc>
                          <a:spcPct val="100000"/>
                        </a:lnSpc>
                        <a:spcBef>
                          <a:spcPts val="0"/>
                        </a:spcBef>
                        <a:spcAft>
                          <a:spcPts val="0"/>
                        </a:spcAft>
                        <a:buNone/>
                        <a:defRPr sz="1400" b="0" i="0" u="none" strike="noStrike" cap="none">
                          <a:solidFill>
                            <a:schemeClr val="tx1"/>
                          </a:solidFill>
                          <a:latin typeface="Calibri"/>
                          <a:sym typeface="Arial"/>
                        </a:defRPr>
                      </a:lvl9pPr>
                    </a:lstStyle>
                    <a:p>
                      <a:pPr algn="ctr" rtl="1" fontAlgn="ctr"/>
                      <a:r>
                        <a:rPr lang="fa-IR" sz="1200" u="none" strike="noStrike" dirty="0">
                          <a:effectLst/>
                          <a:cs typeface="B Zar" pitchFamily="2" charset="-78"/>
                        </a:rPr>
                        <a:t>340567</a:t>
                      </a:r>
                      <a:endParaRPr lang="fa-IR" sz="1200" b="1" i="0" u="none" strike="noStrike" dirty="0">
                        <a:solidFill>
                          <a:srgbClr val="000000"/>
                        </a:solidFill>
                        <a:effectLst/>
                        <a:latin typeface="Arial"/>
                        <a:cs typeface="B Zar" pitchFamily="2" charset="-78"/>
                      </a:endParaRPr>
                    </a:p>
                  </a:txBody>
                  <a:tcPr marL="4180" marR="4180" marT="4180" marB="0" anchor="ctr">
                    <a:lnL w="12700" cap="flat" cmpd="sng" algn="ctr">
                      <a:solidFill>
                        <a:sysClr val="windowText" lastClr="000000"/>
                      </a:solidFill>
                      <a:prstDash val="solid"/>
                      <a:round/>
                      <a:headEnd type="none" w="med" len="med"/>
                      <a:tailEnd type="none" w="med" len="med"/>
                    </a:lnL>
                    <a:lnR w="12700" cap="flat" cmpd="sng" algn="ctr">
                      <a:solidFill>
                        <a:sysClr val="windowText" lastClr="000000"/>
                      </a:solidFill>
                      <a:prstDash val="solid"/>
                      <a:round/>
                      <a:headEnd type="none" w="med" len="med"/>
                      <a:tailEnd type="none" w="med" len="med"/>
                    </a:lnR>
                    <a:lnT w="12700" cap="flat" cmpd="sng" algn="ctr">
                      <a:solidFill>
                        <a:sysClr val="windowText" lastClr="000000"/>
                      </a:solidFill>
                      <a:prstDash val="solid"/>
                      <a:round/>
                      <a:headEnd type="none" w="med" len="med"/>
                      <a:tailEnd type="none" w="med" len="med"/>
                    </a:lnT>
                    <a:lnB w="12700" cap="flat" cmpd="sng" algn="ctr">
                      <a:solidFill>
                        <a:sysClr val="windowText" lastClr="000000"/>
                      </a:solidFill>
                      <a:prstDash val="solid"/>
                      <a:round/>
                      <a:headEnd type="none" w="med" len="med"/>
                      <a:tailEnd type="none" w="med" len="med"/>
                    </a:lnB>
                    <a:lnTlToBr w="12700" cmpd="sng">
                      <a:noFill/>
                      <a:prstDash val="solid"/>
                    </a:lnTlToBr>
                    <a:lnBlToTr w="12700" cmpd="sng">
                      <a:noFill/>
                      <a:prstDash val="solid"/>
                    </a:lnBlToTr>
                    <a:noFill/>
                  </a:tcPr>
                </a:tc>
                <a:tc rowSpan="4">
                  <a:txBody>
                    <a:bodyPr/>
                    <a:lstStyle>
                      <a:lvl1pPr marR="0" algn="l" rtl="0">
                        <a:lnSpc>
                          <a:spcPct val="100000"/>
                        </a:lnSpc>
                        <a:spcBef>
                          <a:spcPts val="0"/>
                        </a:spcBef>
                        <a:spcAft>
                          <a:spcPts val="0"/>
                        </a:spcAft>
                        <a:buNone/>
                        <a:defRPr sz="1400" b="0" i="0" u="none" strike="noStrike" cap="none">
                          <a:solidFill>
                            <a:schemeClr val="tx1"/>
                          </a:solidFill>
                          <a:latin typeface="Calibri"/>
                          <a:sym typeface="Arial"/>
                        </a:defRPr>
                      </a:lvl1pPr>
                      <a:lvl2pPr marR="0" algn="l" rtl="0">
                        <a:lnSpc>
                          <a:spcPct val="100000"/>
                        </a:lnSpc>
                        <a:spcBef>
                          <a:spcPts val="0"/>
                        </a:spcBef>
                        <a:spcAft>
                          <a:spcPts val="0"/>
                        </a:spcAft>
                        <a:buNone/>
                        <a:defRPr sz="1400" b="0" i="0" u="none" strike="noStrike" cap="none">
                          <a:solidFill>
                            <a:schemeClr val="tx1"/>
                          </a:solidFill>
                          <a:latin typeface="Calibri"/>
                          <a:sym typeface="Arial"/>
                        </a:defRPr>
                      </a:lvl2pPr>
                      <a:lvl3pPr marR="0" algn="l" rtl="0">
                        <a:lnSpc>
                          <a:spcPct val="100000"/>
                        </a:lnSpc>
                        <a:spcBef>
                          <a:spcPts val="0"/>
                        </a:spcBef>
                        <a:spcAft>
                          <a:spcPts val="0"/>
                        </a:spcAft>
                        <a:buNone/>
                        <a:defRPr sz="1400" b="0" i="0" u="none" strike="noStrike" cap="none">
                          <a:solidFill>
                            <a:schemeClr val="tx1"/>
                          </a:solidFill>
                          <a:latin typeface="Calibri"/>
                          <a:sym typeface="Arial"/>
                        </a:defRPr>
                      </a:lvl3pPr>
                      <a:lvl4pPr marR="0" algn="l" rtl="0">
                        <a:lnSpc>
                          <a:spcPct val="100000"/>
                        </a:lnSpc>
                        <a:spcBef>
                          <a:spcPts val="0"/>
                        </a:spcBef>
                        <a:spcAft>
                          <a:spcPts val="0"/>
                        </a:spcAft>
                        <a:buNone/>
                        <a:defRPr sz="1400" b="0" i="0" u="none" strike="noStrike" cap="none">
                          <a:solidFill>
                            <a:schemeClr val="tx1"/>
                          </a:solidFill>
                          <a:latin typeface="Calibri"/>
                          <a:sym typeface="Arial"/>
                        </a:defRPr>
                      </a:lvl4pPr>
                      <a:lvl5pPr marR="0" algn="l" rtl="0">
                        <a:lnSpc>
                          <a:spcPct val="100000"/>
                        </a:lnSpc>
                        <a:spcBef>
                          <a:spcPts val="0"/>
                        </a:spcBef>
                        <a:spcAft>
                          <a:spcPts val="0"/>
                        </a:spcAft>
                        <a:buNone/>
                        <a:defRPr sz="1400" b="0" i="0" u="none" strike="noStrike" cap="none">
                          <a:solidFill>
                            <a:schemeClr val="tx1"/>
                          </a:solidFill>
                          <a:latin typeface="Calibri"/>
                          <a:sym typeface="Arial"/>
                        </a:defRPr>
                      </a:lvl5pPr>
                      <a:lvl6pPr marR="0" algn="l" rtl="0">
                        <a:lnSpc>
                          <a:spcPct val="100000"/>
                        </a:lnSpc>
                        <a:spcBef>
                          <a:spcPts val="0"/>
                        </a:spcBef>
                        <a:spcAft>
                          <a:spcPts val="0"/>
                        </a:spcAft>
                        <a:buNone/>
                        <a:defRPr sz="1400" b="0" i="0" u="none" strike="noStrike" cap="none">
                          <a:solidFill>
                            <a:schemeClr val="tx1"/>
                          </a:solidFill>
                          <a:latin typeface="Calibri"/>
                          <a:sym typeface="Arial"/>
                        </a:defRPr>
                      </a:lvl6pPr>
                      <a:lvl7pPr marR="0" algn="l" rtl="0">
                        <a:lnSpc>
                          <a:spcPct val="100000"/>
                        </a:lnSpc>
                        <a:spcBef>
                          <a:spcPts val="0"/>
                        </a:spcBef>
                        <a:spcAft>
                          <a:spcPts val="0"/>
                        </a:spcAft>
                        <a:buNone/>
                        <a:defRPr sz="1400" b="0" i="0" u="none" strike="noStrike" cap="none">
                          <a:solidFill>
                            <a:schemeClr val="tx1"/>
                          </a:solidFill>
                          <a:latin typeface="Calibri"/>
                          <a:sym typeface="Arial"/>
                        </a:defRPr>
                      </a:lvl7pPr>
                      <a:lvl8pPr marR="0" algn="l" rtl="0">
                        <a:lnSpc>
                          <a:spcPct val="100000"/>
                        </a:lnSpc>
                        <a:spcBef>
                          <a:spcPts val="0"/>
                        </a:spcBef>
                        <a:spcAft>
                          <a:spcPts val="0"/>
                        </a:spcAft>
                        <a:buNone/>
                        <a:defRPr sz="1400" b="0" i="0" u="none" strike="noStrike" cap="none">
                          <a:solidFill>
                            <a:schemeClr val="tx1"/>
                          </a:solidFill>
                          <a:latin typeface="Calibri"/>
                          <a:sym typeface="Arial"/>
                        </a:defRPr>
                      </a:lvl8pPr>
                      <a:lvl9pPr marR="0" algn="l" rtl="0">
                        <a:lnSpc>
                          <a:spcPct val="100000"/>
                        </a:lnSpc>
                        <a:spcBef>
                          <a:spcPts val="0"/>
                        </a:spcBef>
                        <a:spcAft>
                          <a:spcPts val="0"/>
                        </a:spcAft>
                        <a:buNone/>
                        <a:defRPr sz="1400" b="0" i="0" u="none" strike="noStrike" cap="none">
                          <a:solidFill>
                            <a:schemeClr val="tx1"/>
                          </a:solidFill>
                          <a:latin typeface="Calibri"/>
                          <a:sym typeface="Arial"/>
                        </a:defRPr>
                      </a:lvl9pPr>
                    </a:lstStyle>
                    <a:p>
                      <a:pPr algn="ctr" rtl="1" fontAlgn="ctr"/>
                      <a:r>
                        <a:rPr lang="en-US" sz="1200" u="none" strike="noStrike">
                          <a:effectLst/>
                          <a:cs typeface="B Zar" pitchFamily="2" charset="-78"/>
                        </a:rPr>
                        <a:t>39S</a:t>
                      </a:r>
                      <a:endParaRPr lang="en-US" sz="1200" b="1" i="0" u="none" strike="noStrike">
                        <a:solidFill>
                          <a:srgbClr val="000000"/>
                        </a:solidFill>
                        <a:effectLst/>
                        <a:latin typeface="Arial"/>
                        <a:cs typeface="B Zar" pitchFamily="2" charset="-78"/>
                      </a:endParaRPr>
                    </a:p>
                  </a:txBody>
                  <a:tcPr marL="4180" marR="4180" marT="4180" marB="0" anchor="ctr">
                    <a:lnL w="12700" cap="flat" cmpd="sng" algn="ctr">
                      <a:solidFill>
                        <a:sysClr val="windowText" lastClr="000000"/>
                      </a:solidFill>
                      <a:prstDash val="solid"/>
                      <a:round/>
                      <a:headEnd type="none" w="med" len="med"/>
                      <a:tailEnd type="none" w="med" len="med"/>
                    </a:lnL>
                    <a:lnR w="12700" cap="flat" cmpd="sng" algn="ctr">
                      <a:solidFill>
                        <a:sysClr val="windowText" lastClr="000000"/>
                      </a:solidFill>
                      <a:prstDash val="solid"/>
                      <a:round/>
                      <a:headEnd type="none" w="med" len="med"/>
                      <a:tailEnd type="none" w="med" len="med"/>
                    </a:lnR>
                    <a:lnT w="12700" cap="flat" cmpd="sng" algn="ctr">
                      <a:solidFill>
                        <a:sysClr val="windowText" lastClr="000000"/>
                      </a:solidFill>
                      <a:prstDash val="solid"/>
                      <a:round/>
                      <a:headEnd type="none" w="med" len="med"/>
                      <a:tailEnd type="none" w="med" len="med"/>
                    </a:lnT>
                    <a:lnB w="12700" cap="flat" cmpd="sng" algn="ctr">
                      <a:solidFill>
                        <a:sysClr val="windowText" lastClr="000000"/>
                      </a:solidFill>
                      <a:prstDash val="solid"/>
                      <a:round/>
                      <a:headEnd type="none" w="med" len="med"/>
                      <a:tailEnd type="none" w="med" len="med"/>
                    </a:lnB>
                    <a:lnTlToBr w="12700" cmpd="sng">
                      <a:noFill/>
                      <a:prstDash val="solid"/>
                    </a:lnTlToBr>
                    <a:lnBlToTr w="12700" cmpd="sng">
                      <a:noFill/>
                      <a:prstDash val="solid"/>
                    </a:lnBlToTr>
                    <a:noFill/>
                  </a:tcPr>
                </a:tc>
                <a:tc rowSpan="4">
                  <a:txBody>
                    <a:bodyPr/>
                    <a:lstStyle>
                      <a:lvl1pPr marR="0" algn="l" rtl="0">
                        <a:lnSpc>
                          <a:spcPct val="100000"/>
                        </a:lnSpc>
                        <a:spcBef>
                          <a:spcPts val="0"/>
                        </a:spcBef>
                        <a:spcAft>
                          <a:spcPts val="0"/>
                        </a:spcAft>
                        <a:buNone/>
                        <a:defRPr sz="1400" b="0" i="0" u="none" strike="noStrike" cap="none">
                          <a:solidFill>
                            <a:schemeClr val="tx1"/>
                          </a:solidFill>
                          <a:latin typeface="Calibri"/>
                          <a:sym typeface="Arial"/>
                        </a:defRPr>
                      </a:lvl1pPr>
                      <a:lvl2pPr marR="0" algn="l" rtl="0">
                        <a:lnSpc>
                          <a:spcPct val="100000"/>
                        </a:lnSpc>
                        <a:spcBef>
                          <a:spcPts val="0"/>
                        </a:spcBef>
                        <a:spcAft>
                          <a:spcPts val="0"/>
                        </a:spcAft>
                        <a:buNone/>
                        <a:defRPr sz="1400" b="0" i="0" u="none" strike="noStrike" cap="none">
                          <a:solidFill>
                            <a:schemeClr val="tx1"/>
                          </a:solidFill>
                          <a:latin typeface="Calibri"/>
                          <a:sym typeface="Arial"/>
                        </a:defRPr>
                      </a:lvl2pPr>
                      <a:lvl3pPr marR="0" algn="l" rtl="0">
                        <a:lnSpc>
                          <a:spcPct val="100000"/>
                        </a:lnSpc>
                        <a:spcBef>
                          <a:spcPts val="0"/>
                        </a:spcBef>
                        <a:spcAft>
                          <a:spcPts val="0"/>
                        </a:spcAft>
                        <a:buNone/>
                        <a:defRPr sz="1400" b="0" i="0" u="none" strike="noStrike" cap="none">
                          <a:solidFill>
                            <a:schemeClr val="tx1"/>
                          </a:solidFill>
                          <a:latin typeface="Calibri"/>
                          <a:sym typeface="Arial"/>
                        </a:defRPr>
                      </a:lvl3pPr>
                      <a:lvl4pPr marR="0" algn="l" rtl="0">
                        <a:lnSpc>
                          <a:spcPct val="100000"/>
                        </a:lnSpc>
                        <a:spcBef>
                          <a:spcPts val="0"/>
                        </a:spcBef>
                        <a:spcAft>
                          <a:spcPts val="0"/>
                        </a:spcAft>
                        <a:buNone/>
                        <a:defRPr sz="1400" b="0" i="0" u="none" strike="noStrike" cap="none">
                          <a:solidFill>
                            <a:schemeClr val="tx1"/>
                          </a:solidFill>
                          <a:latin typeface="Calibri"/>
                          <a:sym typeface="Arial"/>
                        </a:defRPr>
                      </a:lvl4pPr>
                      <a:lvl5pPr marR="0" algn="l" rtl="0">
                        <a:lnSpc>
                          <a:spcPct val="100000"/>
                        </a:lnSpc>
                        <a:spcBef>
                          <a:spcPts val="0"/>
                        </a:spcBef>
                        <a:spcAft>
                          <a:spcPts val="0"/>
                        </a:spcAft>
                        <a:buNone/>
                        <a:defRPr sz="1400" b="0" i="0" u="none" strike="noStrike" cap="none">
                          <a:solidFill>
                            <a:schemeClr val="tx1"/>
                          </a:solidFill>
                          <a:latin typeface="Calibri"/>
                          <a:sym typeface="Arial"/>
                        </a:defRPr>
                      </a:lvl5pPr>
                      <a:lvl6pPr marR="0" algn="l" rtl="0">
                        <a:lnSpc>
                          <a:spcPct val="100000"/>
                        </a:lnSpc>
                        <a:spcBef>
                          <a:spcPts val="0"/>
                        </a:spcBef>
                        <a:spcAft>
                          <a:spcPts val="0"/>
                        </a:spcAft>
                        <a:buNone/>
                        <a:defRPr sz="1400" b="0" i="0" u="none" strike="noStrike" cap="none">
                          <a:solidFill>
                            <a:schemeClr val="tx1"/>
                          </a:solidFill>
                          <a:latin typeface="Calibri"/>
                          <a:sym typeface="Arial"/>
                        </a:defRPr>
                      </a:lvl6pPr>
                      <a:lvl7pPr marR="0" algn="l" rtl="0">
                        <a:lnSpc>
                          <a:spcPct val="100000"/>
                        </a:lnSpc>
                        <a:spcBef>
                          <a:spcPts val="0"/>
                        </a:spcBef>
                        <a:spcAft>
                          <a:spcPts val="0"/>
                        </a:spcAft>
                        <a:buNone/>
                        <a:defRPr sz="1400" b="0" i="0" u="none" strike="noStrike" cap="none">
                          <a:solidFill>
                            <a:schemeClr val="tx1"/>
                          </a:solidFill>
                          <a:latin typeface="Calibri"/>
                          <a:sym typeface="Arial"/>
                        </a:defRPr>
                      </a:lvl7pPr>
                      <a:lvl8pPr marR="0" algn="l" rtl="0">
                        <a:lnSpc>
                          <a:spcPct val="100000"/>
                        </a:lnSpc>
                        <a:spcBef>
                          <a:spcPts val="0"/>
                        </a:spcBef>
                        <a:spcAft>
                          <a:spcPts val="0"/>
                        </a:spcAft>
                        <a:buNone/>
                        <a:defRPr sz="1400" b="0" i="0" u="none" strike="noStrike" cap="none">
                          <a:solidFill>
                            <a:schemeClr val="tx1"/>
                          </a:solidFill>
                          <a:latin typeface="Calibri"/>
                          <a:sym typeface="Arial"/>
                        </a:defRPr>
                      </a:lvl8pPr>
                      <a:lvl9pPr marR="0" algn="l" rtl="0">
                        <a:lnSpc>
                          <a:spcPct val="100000"/>
                        </a:lnSpc>
                        <a:spcBef>
                          <a:spcPts val="0"/>
                        </a:spcBef>
                        <a:spcAft>
                          <a:spcPts val="0"/>
                        </a:spcAft>
                        <a:buNone/>
                        <a:defRPr sz="1400" b="0" i="0" u="none" strike="noStrike" cap="none">
                          <a:solidFill>
                            <a:schemeClr val="tx1"/>
                          </a:solidFill>
                          <a:latin typeface="Calibri"/>
                          <a:sym typeface="Arial"/>
                        </a:defRPr>
                      </a:lvl9pPr>
                    </a:lstStyle>
                    <a:p>
                      <a:pPr algn="ctr" rtl="1" fontAlgn="ctr"/>
                      <a:r>
                        <a:rPr lang="fa-IR" sz="1200" u="none" strike="noStrike" dirty="0">
                          <a:effectLst/>
                          <a:cs typeface="B Zar" pitchFamily="2" charset="-78"/>
                        </a:rPr>
                        <a:t>در مجاورت فيدر 20 کيلوولت دنيز از پست ابهر4</a:t>
                      </a:r>
                      <a:endParaRPr lang="fa-IR" sz="1200" b="1" i="0" u="none" strike="noStrike" dirty="0">
                        <a:solidFill>
                          <a:srgbClr val="000000"/>
                        </a:solidFill>
                        <a:effectLst/>
                        <a:latin typeface="Nazanin"/>
                        <a:cs typeface="B Zar" pitchFamily="2" charset="-78"/>
                      </a:endParaRPr>
                    </a:p>
                  </a:txBody>
                  <a:tcPr marL="4180" marR="4180" marT="4180" marB="0" anchor="ctr">
                    <a:lnL w="12700" cap="flat" cmpd="sng" algn="ctr">
                      <a:solidFill>
                        <a:sysClr val="windowText" lastClr="000000"/>
                      </a:solidFill>
                      <a:prstDash val="solid"/>
                      <a:round/>
                      <a:headEnd type="none" w="med" len="med"/>
                      <a:tailEnd type="none" w="med" len="med"/>
                    </a:lnL>
                    <a:lnR w="12700" cap="flat" cmpd="sng" algn="ctr">
                      <a:solidFill>
                        <a:sysClr val="windowText" lastClr="000000"/>
                      </a:solidFill>
                      <a:prstDash val="solid"/>
                      <a:round/>
                      <a:headEnd type="none" w="med" len="med"/>
                      <a:tailEnd type="none" w="med" len="med"/>
                    </a:lnR>
                    <a:lnT w="12700" cap="flat" cmpd="sng" algn="ctr">
                      <a:solidFill>
                        <a:sysClr val="windowText" lastClr="000000"/>
                      </a:solidFill>
                      <a:prstDash val="solid"/>
                      <a:round/>
                      <a:headEnd type="none" w="med" len="med"/>
                      <a:tailEnd type="none" w="med" len="med"/>
                    </a:lnT>
                    <a:lnB w="12700" cap="flat" cmpd="sng" algn="ctr">
                      <a:solidFill>
                        <a:sysClr val="windowText" lastClr="000000"/>
                      </a:solidFill>
                      <a:prstDash val="solid"/>
                      <a:round/>
                      <a:headEnd type="none" w="med" len="med"/>
                      <a:tailEnd type="none" w="med" len="med"/>
                    </a:lnB>
                    <a:lnTlToBr w="12700" cmpd="sng">
                      <a:noFill/>
                      <a:prstDash val="solid"/>
                    </a:lnTlToBr>
                    <a:lnBlToTr w="12700" cmpd="sng">
                      <a:noFill/>
                      <a:prstDash val="solid"/>
                    </a:lnBlToTr>
                    <a:noFill/>
                  </a:tcPr>
                </a:tc>
              </a:tr>
              <a:tr h="173976">
                <a:tc vMerge="1">
                  <a:txBody>
                    <a:bodyPr/>
                    <a:lstStyle/>
                    <a:p>
                      <a:pPr rtl="1"/>
                      <a:endParaRPr lang="fa-IR"/>
                    </a:p>
                  </a:txBody>
                  <a:tcPr/>
                </a:tc>
                <a:tc vMerge="1">
                  <a:txBody>
                    <a:bodyPr/>
                    <a:lstStyle/>
                    <a:p>
                      <a:pPr rtl="1"/>
                      <a:endParaRPr lang="fa-IR"/>
                    </a:p>
                  </a:txBody>
                  <a:tcPr/>
                </a:tc>
                <a:tc vMerge="1">
                  <a:txBody>
                    <a:bodyPr/>
                    <a:lstStyle/>
                    <a:p>
                      <a:pPr rtl="1"/>
                      <a:endParaRPr lang="fa-IR"/>
                    </a:p>
                  </a:txBody>
                  <a:tcPr/>
                </a:tc>
                <a:tc vMerge="1">
                  <a:txBody>
                    <a:bodyPr/>
                    <a:lstStyle/>
                    <a:p>
                      <a:pPr rtl="1"/>
                      <a:endParaRPr lang="fa-IR"/>
                    </a:p>
                  </a:txBody>
                  <a:tcPr/>
                </a:tc>
                <a:tc vMerge="1">
                  <a:txBody>
                    <a:bodyPr/>
                    <a:lstStyle/>
                    <a:p>
                      <a:pPr rtl="1"/>
                      <a:endParaRPr lang="fa-IR"/>
                    </a:p>
                  </a:txBody>
                  <a:tcPr/>
                </a:tc>
                <a:tc vMerge="1">
                  <a:txBody>
                    <a:bodyPr/>
                    <a:lstStyle/>
                    <a:p>
                      <a:pPr rtl="1"/>
                      <a:endParaRPr lang="fa-IR"/>
                    </a:p>
                  </a:txBody>
                  <a:tcPr/>
                </a:tc>
                <a:tc>
                  <a:txBody>
                    <a:bodyPr/>
                    <a:lstStyle>
                      <a:lvl1pPr marR="0" algn="l" rtl="0">
                        <a:lnSpc>
                          <a:spcPct val="100000"/>
                        </a:lnSpc>
                        <a:spcBef>
                          <a:spcPts val="0"/>
                        </a:spcBef>
                        <a:spcAft>
                          <a:spcPts val="0"/>
                        </a:spcAft>
                        <a:buNone/>
                        <a:defRPr sz="1400" b="0" i="0" u="none" strike="noStrike" cap="none">
                          <a:solidFill>
                            <a:schemeClr val="tx1"/>
                          </a:solidFill>
                          <a:latin typeface="Calibri"/>
                          <a:sym typeface="Arial"/>
                        </a:defRPr>
                      </a:lvl1pPr>
                      <a:lvl2pPr marR="0" algn="l" rtl="0">
                        <a:lnSpc>
                          <a:spcPct val="100000"/>
                        </a:lnSpc>
                        <a:spcBef>
                          <a:spcPts val="0"/>
                        </a:spcBef>
                        <a:spcAft>
                          <a:spcPts val="0"/>
                        </a:spcAft>
                        <a:buNone/>
                        <a:defRPr sz="1400" b="0" i="0" u="none" strike="noStrike" cap="none">
                          <a:solidFill>
                            <a:schemeClr val="tx1"/>
                          </a:solidFill>
                          <a:latin typeface="Calibri"/>
                          <a:sym typeface="Arial"/>
                        </a:defRPr>
                      </a:lvl2pPr>
                      <a:lvl3pPr marR="0" algn="l" rtl="0">
                        <a:lnSpc>
                          <a:spcPct val="100000"/>
                        </a:lnSpc>
                        <a:spcBef>
                          <a:spcPts val="0"/>
                        </a:spcBef>
                        <a:spcAft>
                          <a:spcPts val="0"/>
                        </a:spcAft>
                        <a:buNone/>
                        <a:defRPr sz="1400" b="0" i="0" u="none" strike="noStrike" cap="none">
                          <a:solidFill>
                            <a:schemeClr val="tx1"/>
                          </a:solidFill>
                          <a:latin typeface="Calibri"/>
                          <a:sym typeface="Arial"/>
                        </a:defRPr>
                      </a:lvl3pPr>
                      <a:lvl4pPr marR="0" algn="l" rtl="0">
                        <a:lnSpc>
                          <a:spcPct val="100000"/>
                        </a:lnSpc>
                        <a:spcBef>
                          <a:spcPts val="0"/>
                        </a:spcBef>
                        <a:spcAft>
                          <a:spcPts val="0"/>
                        </a:spcAft>
                        <a:buNone/>
                        <a:defRPr sz="1400" b="0" i="0" u="none" strike="noStrike" cap="none">
                          <a:solidFill>
                            <a:schemeClr val="tx1"/>
                          </a:solidFill>
                          <a:latin typeface="Calibri"/>
                          <a:sym typeface="Arial"/>
                        </a:defRPr>
                      </a:lvl4pPr>
                      <a:lvl5pPr marR="0" algn="l" rtl="0">
                        <a:lnSpc>
                          <a:spcPct val="100000"/>
                        </a:lnSpc>
                        <a:spcBef>
                          <a:spcPts val="0"/>
                        </a:spcBef>
                        <a:spcAft>
                          <a:spcPts val="0"/>
                        </a:spcAft>
                        <a:buNone/>
                        <a:defRPr sz="1400" b="0" i="0" u="none" strike="noStrike" cap="none">
                          <a:solidFill>
                            <a:schemeClr val="tx1"/>
                          </a:solidFill>
                          <a:latin typeface="Calibri"/>
                          <a:sym typeface="Arial"/>
                        </a:defRPr>
                      </a:lvl5pPr>
                      <a:lvl6pPr marR="0" algn="l" rtl="0">
                        <a:lnSpc>
                          <a:spcPct val="100000"/>
                        </a:lnSpc>
                        <a:spcBef>
                          <a:spcPts val="0"/>
                        </a:spcBef>
                        <a:spcAft>
                          <a:spcPts val="0"/>
                        </a:spcAft>
                        <a:buNone/>
                        <a:defRPr sz="1400" b="0" i="0" u="none" strike="noStrike" cap="none">
                          <a:solidFill>
                            <a:schemeClr val="tx1"/>
                          </a:solidFill>
                          <a:latin typeface="Calibri"/>
                          <a:sym typeface="Arial"/>
                        </a:defRPr>
                      </a:lvl6pPr>
                      <a:lvl7pPr marR="0" algn="l" rtl="0">
                        <a:lnSpc>
                          <a:spcPct val="100000"/>
                        </a:lnSpc>
                        <a:spcBef>
                          <a:spcPts val="0"/>
                        </a:spcBef>
                        <a:spcAft>
                          <a:spcPts val="0"/>
                        </a:spcAft>
                        <a:buNone/>
                        <a:defRPr sz="1400" b="0" i="0" u="none" strike="noStrike" cap="none">
                          <a:solidFill>
                            <a:schemeClr val="tx1"/>
                          </a:solidFill>
                          <a:latin typeface="Calibri"/>
                          <a:sym typeface="Arial"/>
                        </a:defRPr>
                      </a:lvl7pPr>
                      <a:lvl8pPr marR="0" algn="l" rtl="0">
                        <a:lnSpc>
                          <a:spcPct val="100000"/>
                        </a:lnSpc>
                        <a:spcBef>
                          <a:spcPts val="0"/>
                        </a:spcBef>
                        <a:spcAft>
                          <a:spcPts val="0"/>
                        </a:spcAft>
                        <a:buNone/>
                        <a:defRPr sz="1400" b="0" i="0" u="none" strike="noStrike" cap="none">
                          <a:solidFill>
                            <a:schemeClr val="tx1"/>
                          </a:solidFill>
                          <a:latin typeface="Calibri"/>
                          <a:sym typeface="Arial"/>
                        </a:defRPr>
                      </a:lvl8pPr>
                      <a:lvl9pPr marR="0" algn="l" rtl="0">
                        <a:lnSpc>
                          <a:spcPct val="100000"/>
                        </a:lnSpc>
                        <a:spcBef>
                          <a:spcPts val="0"/>
                        </a:spcBef>
                        <a:spcAft>
                          <a:spcPts val="0"/>
                        </a:spcAft>
                        <a:buNone/>
                        <a:defRPr sz="1400" b="0" i="0" u="none" strike="noStrike" cap="none">
                          <a:solidFill>
                            <a:schemeClr val="tx1"/>
                          </a:solidFill>
                          <a:latin typeface="Calibri"/>
                          <a:sym typeface="Arial"/>
                        </a:defRPr>
                      </a:lvl9pPr>
                    </a:lstStyle>
                    <a:p>
                      <a:pPr algn="ctr" rtl="1" fontAlgn="ctr"/>
                      <a:r>
                        <a:rPr lang="fa-IR" sz="1200" u="none" strike="noStrike">
                          <a:effectLst/>
                          <a:cs typeface="B Zar" pitchFamily="2" charset="-78"/>
                        </a:rPr>
                        <a:t>3992986</a:t>
                      </a:r>
                      <a:endParaRPr lang="fa-IR" sz="1200" b="1" i="0" u="none" strike="noStrike">
                        <a:solidFill>
                          <a:srgbClr val="000000"/>
                        </a:solidFill>
                        <a:effectLst/>
                        <a:latin typeface="Arial"/>
                        <a:cs typeface="B Zar" pitchFamily="2" charset="-78"/>
                      </a:endParaRPr>
                    </a:p>
                  </a:txBody>
                  <a:tcPr marL="4180" marR="4180" marT="4180" marB="0" anchor="ctr">
                    <a:lnL w="12700" cap="flat" cmpd="sng" algn="ctr">
                      <a:solidFill>
                        <a:sysClr val="windowText" lastClr="000000"/>
                      </a:solidFill>
                      <a:prstDash val="solid"/>
                      <a:round/>
                      <a:headEnd type="none" w="med" len="med"/>
                      <a:tailEnd type="none" w="med" len="med"/>
                    </a:lnL>
                    <a:lnR w="12700" cap="flat" cmpd="sng" algn="ctr">
                      <a:solidFill>
                        <a:sysClr val="windowText" lastClr="000000"/>
                      </a:solidFill>
                      <a:prstDash val="solid"/>
                      <a:round/>
                      <a:headEnd type="none" w="med" len="med"/>
                      <a:tailEnd type="none" w="med" len="med"/>
                    </a:lnR>
                    <a:lnT w="12700" cap="flat" cmpd="sng" algn="ctr">
                      <a:solidFill>
                        <a:sysClr val="windowText" lastClr="000000"/>
                      </a:solidFill>
                      <a:prstDash val="solid"/>
                      <a:round/>
                      <a:headEnd type="none" w="med" len="med"/>
                      <a:tailEnd type="none" w="med" len="med"/>
                    </a:lnT>
                    <a:lnB w="12700" cap="flat" cmpd="sng" algn="ctr">
                      <a:solidFill>
                        <a:sysClr val="windowText" lastClr="000000"/>
                      </a:solidFill>
                      <a:prstDash val="solid"/>
                      <a:round/>
                      <a:headEnd type="none" w="med" len="med"/>
                      <a:tailEnd type="none" w="med" len="med"/>
                    </a:lnB>
                    <a:lnTlToBr w="12700" cmpd="sng">
                      <a:noFill/>
                      <a:prstDash val="solid"/>
                    </a:lnTlToBr>
                    <a:lnBlToTr w="12700" cmpd="sng">
                      <a:noFill/>
                      <a:prstDash val="solid"/>
                    </a:lnBlToTr>
                    <a:noFill/>
                  </a:tcPr>
                </a:tc>
                <a:tc>
                  <a:txBody>
                    <a:bodyPr/>
                    <a:lstStyle>
                      <a:lvl1pPr marR="0" algn="l" rtl="0">
                        <a:lnSpc>
                          <a:spcPct val="100000"/>
                        </a:lnSpc>
                        <a:spcBef>
                          <a:spcPts val="0"/>
                        </a:spcBef>
                        <a:spcAft>
                          <a:spcPts val="0"/>
                        </a:spcAft>
                        <a:buNone/>
                        <a:defRPr sz="1400" b="0" i="0" u="none" strike="noStrike" cap="none">
                          <a:solidFill>
                            <a:schemeClr val="tx1"/>
                          </a:solidFill>
                          <a:latin typeface="Calibri"/>
                          <a:sym typeface="Arial"/>
                        </a:defRPr>
                      </a:lvl1pPr>
                      <a:lvl2pPr marR="0" algn="l" rtl="0">
                        <a:lnSpc>
                          <a:spcPct val="100000"/>
                        </a:lnSpc>
                        <a:spcBef>
                          <a:spcPts val="0"/>
                        </a:spcBef>
                        <a:spcAft>
                          <a:spcPts val="0"/>
                        </a:spcAft>
                        <a:buNone/>
                        <a:defRPr sz="1400" b="0" i="0" u="none" strike="noStrike" cap="none">
                          <a:solidFill>
                            <a:schemeClr val="tx1"/>
                          </a:solidFill>
                          <a:latin typeface="Calibri"/>
                          <a:sym typeface="Arial"/>
                        </a:defRPr>
                      </a:lvl2pPr>
                      <a:lvl3pPr marR="0" algn="l" rtl="0">
                        <a:lnSpc>
                          <a:spcPct val="100000"/>
                        </a:lnSpc>
                        <a:spcBef>
                          <a:spcPts val="0"/>
                        </a:spcBef>
                        <a:spcAft>
                          <a:spcPts val="0"/>
                        </a:spcAft>
                        <a:buNone/>
                        <a:defRPr sz="1400" b="0" i="0" u="none" strike="noStrike" cap="none">
                          <a:solidFill>
                            <a:schemeClr val="tx1"/>
                          </a:solidFill>
                          <a:latin typeface="Calibri"/>
                          <a:sym typeface="Arial"/>
                        </a:defRPr>
                      </a:lvl3pPr>
                      <a:lvl4pPr marR="0" algn="l" rtl="0">
                        <a:lnSpc>
                          <a:spcPct val="100000"/>
                        </a:lnSpc>
                        <a:spcBef>
                          <a:spcPts val="0"/>
                        </a:spcBef>
                        <a:spcAft>
                          <a:spcPts val="0"/>
                        </a:spcAft>
                        <a:buNone/>
                        <a:defRPr sz="1400" b="0" i="0" u="none" strike="noStrike" cap="none">
                          <a:solidFill>
                            <a:schemeClr val="tx1"/>
                          </a:solidFill>
                          <a:latin typeface="Calibri"/>
                          <a:sym typeface="Arial"/>
                        </a:defRPr>
                      </a:lvl4pPr>
                      <a:lvl5pPr marR="0" algn="l" rtl="0">
                        <a:lnSpc>
                          <a:spcPct val="100000"/>
                        </a:lnSpc>
                        <a:spcBef>
                          <a:spcPts val="0"/>
                        </a:spcBef>
                        <a:spcAft>
                          <a:spcPts val="0"/>
                        </a:spcAft>
                        <a:buNone/>
                        <a:defRPr sz="1400" b="0" i="0" u="none" strike="noStrike" cap="none">
                          <a:solidFill>
                            <a:schemeClr val="tx1"/>
                          </a:solidFill>
                          <a:latin typeface="Calibri"/>
                          <a:sym typeface="Arial"/>
                        </a:defRPr>
                      </a:lvl5pPr>
                      <a:lvl6pPr marR="0" algn="l" rtl="0">
                        <a:lnSpc>
                          <a:spcPct val="100000"/>
                        </a:lnSpc>
                        <a:spcBef>
                          <a:spcPts val="0"/>
                        </a:spcBef>
                        <a:spcAft>
                          <a:spcPts val="0"/>
                        </a:spcAft>
                        <a:buNone/>
                        <a:defRPr sz="1400" b="0" i="0" u="none" strike="noStrike" cap="none">
                          <a:solidFill>
                            <a:schemeClr val="tx1"/>
                          </a:solidFill>
                          <a:latin typeface="Calibri"/>
                          <a:sym typeface="Arial"/>
                        </a:defRPr>
                      </a:lvl6pPr>
                      <a:lvl7pPr marR="0" algn="l" rtl="0">
                        <a:lnSpc>
                          <a:spcPct val="100000"/>
                        </a:lnSpc>
                        <a:spcBef>
                          <a:spcPts val="0"/>
                        </a:spcBef>
                        <a:spcAft>
                          <a:spcPts val="0"/>
                        </a:spcAft>
                        <a:buNone/>
                        <a:defRPr sz="1400" b="0" i="0" u="none" strike="noStrike" cap="none">
                          <a:solidFill>
                            <a:schemeClr val="tx1"/>
                          </a:solidFill>
                          <a:latin typeface="Calibri"/>
                          <a:sym typeface="Arial"/>
                        </a:defRPr>
                      </a:lvl7pPr>
                      <a:lvl8pPr marR="0" algn="l" rtl="0">
                        <a:lnSpc>
                          <a:spcPct val="100000"/>
                        </a:lnSpc>
                        <a:spcBef>
                          <a:spcPts val="0"/>
                        </a:spcBef>
                        <a:spcAft>
                          <a:spcPts val="0"/>
                        </a:spcAft>
                        <a:buNone/>
                        <a:defRPr sz="1400" b="0" i="0" u="none" strike="noStrike" cap="none">
                          <a:solidFill>
                            <a:schemeClr val="tx1"/>
                          </a:solidFill>
                          <a:latin typeface="Calibri"/>
                          <a:sym typeface="Arial"/>
                        </a:defRPr>
                      </a:lvl8pPr>
                      <a:lvl9pPr marR="0" algn="l" rtl="0">
                        <a:lnSpc>
                          <a:spcPct val="100000"/>
                        </a:lnSpc>
                        <a:spcBef>
                          <a:spcPts val="0"/>
                        </a:spcBef>
                        <a:spcAft>
                          <a:spcPts val="0"/>
                        </a:spcAft>
                        <a:buNone/>
                        <a:defRPr sz="1400" b="0" i="0" u="none" strike="noStrike" cap="none">
                          <a:solidFill>
                            <a:schemeClr val="tx1"/>
                          </a:solidFill>
                          <a:latin typeface="Calibri"/>
                          <a:sym typeface="Arial"/>
                        </a:defRPr>
                      </a:lvl9pPr>
                    </a:lstStyle>
                    <a:p>
                      <a:pPr algn="ctr" rtl="1" fontAlgn="ctr"/>
                      <a:r>
                        <a:rPr lang="fa-IR" sz="1200" u="none" strike="noStrike" dirty="0">
                          <a:effectLst/>
                          <a:cs typeface="B Zar" pitchFamily="2" charset="-78"/>
                        </a:rPr>
                        <a:t>339917</a:t>
                      </a:r>
                      <a:endParaRPr lang="fa-IR" sz="1200" b="1" i="0" u="none" strike="noStrike" dirty="0">
                        <a:solidFill>
                          <a:srgbClr val="000000"/>
                        </a:solidFill>
                        <a:effectLst/>
                        <a:latin typeface="Arial"/>
                        <a:cs typeface="B Zar" pitchFamily="2" charset="-78"/>
                      </a:endParaRPr>
                    </a:p>
                  </a:txBody>
                  <a:tcPr marL="4180" marR="4180" marT="4180" marB="0" anchor="ctr">
                    <a:lnL w="12700" cap="flat" cmpd="sng" algn="ctr">
                      <a:solidFill>
                        <a:sysClr val="windowText" lastClr="000000"/>
                      </a:solidFill>
                      <a:prstDash val="solid"/>
                      <a:round/>
                      <a:headEnd type="none" w="med" len="med"/>
                      <a:tailEnd type="none" w="med" len="med"/>
                    </a:lnL>
                    <a:lnR w="12700" cap="flat" cmpd="sng" algn="ctr">
                      <a:solidFill>
                        <a:sysClr val="windowText" lastClr="000000"/>
                      </a:solidFill>
                      <a:prstDash val="solid"/>
                      <a:round/>
                      <a:headEnd type="none" w="med" len="med"/>
                      <a:tailEnd type="none" w="med" len="med"/>
                    </a:lnR>
                    <a:lnT w="12700" cap="flat" cmpd="sng" algn="ctr">
                      <a:solidFill>
                        <a:sysClr val="windowText" lastClr="000000"/>
                      </a:solidFill>
                      <a:prstDash val="solid"/>
                      <a:round/>
                      <a:headEnd type="none" w="med" len="med"/>
                      <a:tailEnd type="none" w="med" len="med"/>
                    </a:lnT>
                    <a:lnB w="12700" cap="flat" cmpd="sng" algn="ctr">
                      <a:solidFill>
                        <a:sysClr val="windowText" lastClr="000000"/>
                      </a:solidFill>
                      <a:prstDash val="solid"/>
                      <a:round/>
                      <a:headEnd type="none" w="med" len="med"/>
                      <a:tailEnd type="none" w="med" len="med"/>
                    </a:lnB>
                    <a:lnTlToBr w="12700" cmpd="sng">
                      <a:noFill/>
                      <a:prstDash val="solid"/>
                    </a:lnTlToBr>
                    <a:lnBlToTr w="12700" cmpd="sng">
                      <a:noFill/>
                      <a:prstDash val="solid"/>
                    </a:lnBlToTr>
                    <a:noFill/>
                  </a:tcPr>
                </a:tc>
                <a:tc vMerge="1">
                  <a:txBody>
                    <a:bodyPr/>
                    <a:lstStyle/>
                    <a:p>
                      <a:pPr rtl="1"/>
                      <a:endParaRPr lang="fa-IR"/>
                    </a:p>
                  </a:txBody>
                  <a:tcPr/>
                </a:tc>
                <a:tc vMerge="1">
                  <a:txBody>
                    <a:bodyPr/>
                    <a:lstStyle/>
                    <a:p>
                      <a:pPr rtl="1"/>
                      <a:endParaRPr lang="fa-IR"/>
                    </a:p>
                  </a:txBody>
                  <a:tcPr/>
                </a:tc>
              </a:tr>
              <a:tr h="173976">
                <a:tc vMerge="1">
                  <a:txBody>
                    <a:bodyPr/>
                    <a:lstStyle/>
                    <a:p>
                      <a:pPr rtl="1"/>
                      <a:endParaRPr lang="fa-IR"/>
                    </a:p>
                  </a:txBody>
                  <a:tcPr/>
                </a:tc>
                <a:tc vMerge="1">
                  <a:txBody>
                    <a:bodyPr/>
                    <a:lstStyle/>
                    <a:p>
                      <a:pPr rtl="1"/>
                      <a:endParaRPr lang="fa-IR"/>
                    </a:p>
                  </a:txBody>
                  <a:tcPr/>
                </a:tc>
                <a:tc vMerge="1">
                  <a:txBody>
                    <a:bodyPr/>
                    <a:lstStyle/>
                    <a:p>
                      <a:pPr rtl="1"/>
                      <a:endParaRPr lang="fa-IR"/>
                    </a:p>
                  </a:txBody>
                  <a:tcPr/>
                </a:tc>
                <a:tc vMerge="1">
                  <a:txBody>
                    <a:bodyPr/>
                    <a:lstStyle/>
                    <a:p>
                      <a:pPr rtl="1"/>
                      <a:endParaRPr lang="fa-IR"/>
                    </a:p>
                  </a:txBody>
                  <a:tcPr/>
                </a:tc>
                <a:tc vMerge="1">
                  <a:txBody>
                    <a:bodyPr/>
                    <a:lstStyle/>
                    <a:p>
                      <a:pPr rtl="1"/>
                      <a:endParaRPr lang="fa-IR"/>
                    </a:p>
                  </a:txBody>
                  <a:tcPr/>
                </a:tc>
                <a:tc vMerge="1">
                  <a:txBody>
                    <a:bodyPr/>
                    <a:lstStyle/>
                    <a:p>
                      <a:pPr rtl="1"/>
                      <a:endParaRPr lang="fa-IR"/>
                    </a:p>
                  </a:txBody>
                  <a:tcPr/>
                </a:tc>
                <a:tc>
                  <a:txBody>
                    <a:bodyPr/>
                    <a:lstStyle>
                      <a:lvl1pPr marR="0" algn="l" rtl="0">
                        <a:lnSpc>
                          <a:spcPct val="100000"/>
                        </a:lnSpc>
                        <a:spcBef>
                          <a:spcPts val="0"/>
                        </a:spcBef>
                        <a:spcAft>
                          <a:spcPts val="0"/>
                        </a:spcAft>
                        <a:buNone/>
                        <a:defRPr sz="1400" b="0" i="0" u="none" strike="noStrike" cap="none">
                          <a:solidFill>
                            <a:schemeClr val="tx1"/>
                          </a:solidFill>
                          <a:latin typeface="Calibri"/>
                          <a:sym typeface="Arial"/>
                        </a:defRPr>
                      </a:lvl1pPr>
                      <a:lvl2pPr marR="0" algn="l" rtl="0">
                        <a:lnSpc>
                          <a:spcPct val="100000"/>
                        </a:lnSpc>
                        <a:spcBef>
                          <a:spcPts val="0"/>
                        </a:spcBef>
                        <a:spcAft>
                          <a:spcPts val="0"/>
                        </a:spcAft>
                        <a:buNone/>
                        <a:defRPr sz="1400" b="0" i="0" u="none" strike="noStrike" cap="none">
                          <a:solidFill>
                            <a:schemeClr val="tx1"/>
                          </a:solidFill>
                          <a:latin typeface="Calibri"/>
                          <a:sym typeface="Arial"/>
                        </a:defRPr>
                      </a:lvl2pPr>
                      <a:lvl3pPr marR="0" algn="l" rtl="0">
                        <a:lnSpc>
                          <a:spcPct val="100000"/>
                        </a:lnSpc>
                        <a:spcBef>
                          <a:spcPts val="0"/>
                        </a:spcBef>
                        <a:spcAft>
                          <a:spcPts val="0"/>
                        </a:spcAft>
                        <a:buNone/>
                        <a:defRPr sz="1400" b="0" i="0" u="none" strike="noStrike" cap="none">
                          <a:solidFill>
                            <a:schemeClr val="tx1"/>
                          </a:solidFill>
                          <a:latin typeface="Calibri"/>
                          <a:sym typeface="Arial"/>
                        </a:defRPr>
                      </a:lvl3pPr>
                      <a:lvl4pPr marR="0" algn="l" rtl="0">
                        <a:lnSpc>
                          <a:spcPct val="100000"/>
                        </a:lnSpc>
                        <a:spcBef>
                          <a:spcPts val="0"/>
                        </a:spcBef>
                        <a:spcAft>
                          <a:spcPts val="0"/>
                        </a:spcAft>
                        <a:buNone/>
                        <a:defRPr sz="1400" b="0" i="0" u="none" strike="noStrike" cap="none">
                          <a:solidFill>
                            <a:schemeClr val="tx1"/>
                          </a:solidFill>
                          <a:latin typeface="Calibri"/>
                          <a:sym typeface="Arial"/>
                        </a:defRPr>
                      </a:lvl4pPr>
                      <a:lvl5pPr marR="0" algn="l" rtl="0">
                        <a:lnSpc>
                          <a:spcPct val="100000"/>
                        </a:lnSpc>
                        <a:spcBef>
                          <a:spcPts val="0"/>
                        </a:spcBef>
                        <a:spcAft>
                          <a:spcPts val="0"/>
                        </a:spcAft>
                        <a:buNone/>
                        <a:defRPr sz="1400" b="0" i="0" u="none" strike="noStrike" cap="none">
                          <a:solidFill>
                            <a:schemeClr val="tx1"/>
                          </a:solidFill>
                          <a:latin typeface="Calibri"/>
                          <a:sym typeface="Arial"/>
                        </a:defRPr>
                      </a:lvl5pPr>
                      <a:lvl6pPr marR="0" algn="l" rtl="0">
                        <a:lnSpc>
                          <a:spcPct val="100000"/>
                        </a:lnSpc>
                        <a:spcBef>
                          <a:spcPts val="0"/>
                        </a:spcBef>
                        <a:spcAft>
                          <a:spcPts val="0"/>
                        </a:spcAft>
                        <a:buNone/>
                        <a:defRPr sz="1400" b="0" i="0" u="none" strike="noStrike" cap="none">
                          <a:solidFill>
                            <a:schemeClr val="tx1"/>
                          </a:solidFill>
                          <a:latin typeface="Calibri"/>
                          <a:sym typeface="Arial"/>
                        </a:defRPr>
                      </a:lvl6pPr>
                      <a:lvl7pPr marR="0" algn="l" rtl="0">
                        <a:lnSpc>
                          <a:spcPct val="100000"/>
                        </a:lnSpc>
                        <a:spcBef>
                          <a:spcPts val="0"/>
                        </a:spcBef>
                        <a:spcAft>
                          <a:spcPts val="0"/>
                        </a:spcAft>
                        <a:buNone/>
                        <a:defRPr sz="1400" b="0" i="0" u="none" strike="noStrike" cap="none">
                          <a:solidFill>
                            <a:schemeClr val="tx1"/>
                          </a:solidFill>
                          <a:latin typeface="Calibri"/>
                          <a:sym typeface="Arial"/>
                        </a:defRPr>
                      </a:lvl7pPr>
                      <a:lvl8pPr marR="0" algn="l" rtl="0">
                        <a:lnSpc>
                          <a:spcPct val="100000"/>
                        </a:lnSpc>
                        <a:spcBef>
                          <a:spcPts val="0"/>
                        </a:spcBef>
                        <a:spcAft>
                          <a:spcPts val="0"/>
                        </a:spcAft>
                        <a:buNone/>
                        <a:defRPr sz="1400" b="0" i="0" u="none" strike="noStrike" cap="none">
                          <a:solidFill>
                            <a:schemeClr val="tx1"/>
                          </a:solidFill>
                          <a:latin typeface="Calibri"/>
                          <a:sym typeface="Arial"/>
                        </a:defRPr>
                      </a:lvl8pPr>
                      <a:lvl9pPr marR="0" algn="l" rtl="0">
                        <a:lnSpc>
                          <a:spcPct val="100000"/>
                        </a:lnSpc>
                        <a:spcBef>
                          <a:spcPts val="0"/>
                        </a:spcBef>
                        <a:spcAft>
                          <a:spcPts val="0"/>
                        </a:spcAft>
                        <a:buNone/>
                        <a:defRPr sz="1400" b="0" i="0" u="none" strike="noStrike" cap="none">
                          <a:solidFill>
                            <a:schemeClr val="tx1"/>
                          </a:solidFill>
                          <a:latin typeface="Calibri"/>
                          <a:sym typeface="Arial"/>
                        </a:defRPr>
                      </a:lvl9pPr>
                    </a:lstStyle>
                    <a:p>
                      <a:pPr algn="ctr" rtl="1" fontAlgn="ctr"/>
                      <a:r>
                        <a:rPr lang="fa-IR" sz="1200" u="none" strike="noStrike">
                          <a:effectLst/>
                          <a:cs typeface="B Zar" pitchFamily="2" charset="-78"/>
                        </a:rPr>
                        <a:t>3992600</a:t>
                      </a:r>
                      <a:endParaRPr lang="fa-IR" sz="1200" b="1" i="0" u="none" strike="noStrike">
                        <a:solidFill>
                          <a:srgbClr val="000000"/>
                        </a:solidFill>
                        <a:effectLst/>
                        <a:latin typeface="Arial"/>
                        <a:cs typeface="B Zar" pitchFamily="2" charset="-78"/>
                      </a:endParaRPr>
                    </a:p>
                  </a:txBody>
                  <a:tcPr marL="4180" marR="4180" marT="4180" marB="0" anchor="ctr">
                    <a:lnL w="12700" cap="flat" cmpd="sng" algn="ctr">
                      <a:solidFill>
                        <a:sysClr val="windowText" lastClr="000000"/>
                      </a:solidFill>
                      <a:prstDash val="solid"/>
                      <a:round/>
                      <a:headEnd type="none" w="med" len="med"/>
                      <a:tailEnd type="none" w="med" len="med"/>
                    </a:lnL>
                    <a:lnR w="12700" cap="flat" cmpd="sng" algn="ctr">
                      <a:solidFill>
                        <a:sysClr val="windowText" lastClr="000000"/>
                      </a:solidFill>
                      <a:prstDash val="solid"/>
                      <a:round/>
                      <a:headEnd type="none" w="med" len="med"/>
                      <a:tailEnd type="none" w="med" len="med"/>
                    </a:lnR>
                    <a:lnT w="12700" cap="flat" cmpd="sng" algn="ctr">
                      <a:solidFill>
                        <a:sysClr val="windowText" lastClr="000000"/>
                      </a:solidFill>
                      <a:prstDash val="solid"/>
                      <a:round/>
                      <a:headEnd type="none" w="med" len="med"/>
                      <a:tailEnd type="none" w="med" len="med"/>
                    </a:lnT>
                    <a:lnB w="12700" cap="flat" cmpd="sng" algn="ctr">
                      <a:solidFill>
                        <a:sysClr val="windowText" lastClr="000000"/>
                      </a:solidFill>
                      <a:prstDash val="solid"/>
                      <a:round/>
                      <a:headEnd type="none" w="med" len="med"/>
                      <a:tailEnd type="none" w="med" len="med"/>
                    </a:lnB>
                    <a:lnTlToBr w="12700" cmpd="sng">
                      <a:noFill/>
                      <a:prstDash val="solid"/>
                    </a:lnTlToBr>
                    <a:lnBlToTr w="12700" cmpd="sng">
                      <a:noFill/>
                      <a:prstDash val="solid"/>
                    </a:lnBlToTr>
                    <a:noFill/>
                  </a:tcPr>
                </a:tc>
                <a:tc>
                  <a:txBody>
                    <a:bodyPr/>
                    <a:lstStyle>
                      <a:lvl1pPr marR="0" algn="l" rtl="0">
                        <a:lnSpc>
                          <a:spcPct val="100000"/>
                        </a:lnSpc>
                        <a:spcBef>
                          <a:spcPts val="0"/>
                        </a:spcBef>
                        <a:spcAft>
                          <a:spcPts val="0"/>
                        </a:spcAft>
                        <a:buNone/>
                        <a:defRPr sz="1400" b="0" i="0" u="none" strike="noStrike" cap="none">
                          <a:solidFill>
                            <a:schemeClr val="tx1"/>
                          </a:solidFill>
                          <a:latin typeface="Calibri"/>
                          <a:sym typeface="Arial"/>
                        </a:defRPr>
                      </a:lvl1pPr>
                      <a:lvl2pPr marR="0" algn="l" rtl="0">
                        <a:lnSpc>
                          <a:spcPct val="100000"/>
                        </a:lnSpc>
                        <a:spcBef>
                          <a:spcPts val="0"/>
                        </a:spcBef>
                        <a:spcAft>
                          <a:spcPts val="0"/>
                        </a:spcAft>
                        <a:buNone/>
                        <a:defRPr sz="1400" b="0" i="0" u="none" strike="noStrike" cap="none">
                          <a:solidFill>
                            <a:schemeClr val="tx1"/>
                          </a:solidFill>
                          <a:latin typeface="Calibri"/>
                          <a:sym typeface="Arial"/>
                        </a:defRPr>
                      </a:lvl2pPr>
                      <a:lvl3pPr marR="0" algn="l" rtl="0">
                        <a:lnSpc>
                          <a:spcPct val="100000"/>
                        </a:lnSpc>
                        <a:spcBef>
                          <a:spcPts val="0"/>
                        </a:spcBef>
                        <a:spcAft>
                          <a:spcPts val="0"/>
                        </a:spcAft>
                        <a:buNone/>
                        <a:defRPr sz="1400" b="0" i="0" u="none" strike="noStrike" cap="none">
                          <a:solidFill>
                            <a:schemeClr val="tx1"/>
                          </a:solidFill>
                          <a:latin typeface="Calibri"/>
                          <a:sym typeface="Arial"/>
                        </a:defRPr>
                      </a:lvl3pPr>
                      <a:lvl4pPr marR="0" algn="l" rtl="0">
                        <a:lnSpc>
                          <a:spcPct val="100000"/>
                        </a:lnSpc>
                        <a:spcBef>
                          <a:spcPts val="0"/>
                        </a:spcBef>
                        <a:spcAft>
                          <a:spcPts val="0"/>
                        </a:spcAft>
                        <a:buNone/>
                        <a:defRPr sz="1400" b="0" i="0" u="none" strike="noStrike" cap="none">
                          <a:solidFill>
                            <a:schemeClr val="tx1"/>
                          </a:solidFill>
                          <a:latin typeface="Calibri"/>
                          <a:sym typeface="Arial"/>
                        </a:defRPr>
                      </a:lvl4pPr>
                      <a:lvl5pPr marR="0" algn="l" rtl="0">
                        <a:lnSpc>
                          <a:spcPct val="100000"/>
                        </a:lnSpc>
                        <a:spcBef>
                          <a:spcPts val="0"/>
                        </a:spcBef>
                        <a:spcAft>
                          <a:spcPts val="0"/>
                        </a:spcAft>
                        <a:buNone/>
                        <a:defRPr sz="1400" b="0" i="0" u="none" strike="noStrike" cap="none">
                          <a:solidFill>
                            <a:schemeClr val="tx1"/>
                          </a:solidFill>
                          <a:latin typeface="Calibri"/>
                          <a:sym typeface="Arial"/>
                        </a:defRPr>
                      </a:lvl5pPr>
                      <a:lvl6pPr marR="0" algn="l" rtl="0">
                        <a:lnSpc>
                          <a:spcPct val="100000"/>
                        </a:lnSpc>
                        <a:spcBef>
                          <a:spcPts val="0"/>
                        </a:spcBef>
                        <a:spcAft>
                          <a:spcPts val="0"/>
                        </a:spcAft>
                        <a:buNone/>
                        <a:defRPr sz="1400" b="0" i="0" u="none" strike="noStrike" cap="none">
                          <a:solidFill>
                            <a:schemeClr val="tx1"/>
                          </a:solidFill>
                          <a:latin typeface="Calibri"/>
                          <a:sym typeface="Arial"/>
                        </a:defRPr>
                      </a:lvl6pPr>
                      <a:lvl7pPr marR="0" algn="l" rtl="0">
                        <a:lnSpc>
                          <a:spcPct val="100000"/>
                        </a:lnSpc>
                        <a:spcBef>
                          <a:spcPts val="0"/>
                        </a:spcBef>
                        <a:spcAft>
                          <a:spcPts val="0"/>
                        </a:spcAft>
                        <a:buNone/>
                        <a:defRPr sz="1400" b="0" i="0" u="none" strike="noStrike" cap="none">
                          <a:solidFill>
                            <a:schemeClr val="tx1"/>
                          </a:solidFill>
                          <a:latin typeface="Calibri"/>
                          <a:sym typeface="Arial"/>
                        </a:defRPr>
                      </a:lvl7pPr>
                      <a:lvl8pPr marR="0" algn="l" rtl="0">
                        <a:lnSpc>
                          <a:spcPct val="100000"/>
                        </a:lnSpc>
                        <a:spcBef>
                          <a:spcPts val="0"/>
                        </a:spcBef>
                        <a:spcAft>
                          <a:spcPts val="0"/>
                        </a:spcAft>
                        <a:buNone/>
                        <a:defRPr sz="1400" b="0" i="0" u="none" strike="noStrike" cap="none">
                          <a:solidFill>
                            <a:schemeClr val="tx1"/>
                          </a:solidFill>
                          <a:latin typeface="Calibri"/>
                          <a:sym typeface="Arial"/>
                        </a:defRPr>
                      </a:lvl8pPr>
                      <a:lvl9pPr marR="0" algn="l" rtl="0">
                        <a:lnSpc>
                          <a:spcPct val="100000"/>
                        </a:lnSpc>
                        <a:spcBef>
                          <a:spcPts val="0"/>
                        </a:spcBef>
                        <a:spcAft>
                          <a:spcPts val="0"/>
                        </a:spcAft>
                        <a:buNone/>
                        <a:defRPr sz="1400" b="0" i="0" u="none" strike="noStrike" cap="none">
                          <a:solidFill>
                            <a:schemeClr val="tx1"/>
                          </a:solidFill>
                          <a:latin typeface="Calibri"/>
                          <a:sym typeface="Arial"/>
                        </a:defRPr>
                      </a:lvl9pPr>
                    </a:lstStyle>
                    <a:p>
                      <a:pPr algn="ctr" rtl="1" fontAlgn="ctr"/>
                      <a:r>
                        <a:rPr lang="fa-IR" sz="1200" u="none" strike="noStrike">
                          <a:effectLst/>
                          <a:cs typeface="B Zar" pitchFamily="2" charset="-78"/>
                        </a:rPr>
                        <a:t>340651</a:t>
                      </a:r>
                      <a:endParaRPr lang="fa-IR" sz="1200" b="1" i="0" u="none" strike="noStrike">
                        <a:solidFill>
                          <a:srgbClr val="000000"/>
                        </a:solidFill>
                        <a:effectLst/>
                        <a:latin typeface="Arial"/>
                        <a:cs typeface="B Zar" pitchFamily="2" charset="-78"/>
                      </a:endParaRPr>
                    </a:p>
                  </a:txBody>
                  <a:tcPr marL="4180" marR="4180" marT="4180" marB="0" anchor="ctr">
                    <a:lnL w="12700" cap="flat" cmpd="sng" algn="ctr">
                      <a:solidFill>
                        <a:sysClr val="windowText" lastClr="000000"/>
                      </a:solidFill>
                      <a:prstDash val="solid"/>
                      <a:round/>
                      <a:headEnd type="none" w="med" len="med"/>
                      <a:tailEnd type="none" w="med" len="med"/>
                    </a:lnL>
                    <a:lnR w="12700" cap="flat" cmpd="sng" algn="ctr">
                      <a:solidFill>
                        <a:sysClr val="windowText" lastClr="000000"/>
                      </a:solidFill>
                      <a:prstDash val="solid"/>
                      <a:round/>
                      <a:headEnd type="none" w="med" len="med"/>
                      <a:tailEnd type="none" w="med" len="med"/>
                    </a:lnR>
                    <a:lnT w="12700" cap="flat" cmpd="sng" algn="ctr">
                      <a:solidFill>
                        <a:sysClr val="windowText" lastClr="000000"/>
                      </a:solidFill>
                      <a:prstDash val="solid"/>
                      <a:round/>
                      <a:headEnd type="none" w="med" len="med"/>
                      <a:tailEnd type="none" w="med" len="med"/>
                    </a:lnT>
                    <a:lnB w="12700" cap="flat" cmpd="sng" algn="ctr">
                      <a:solidFill>
                        <a:sysClr val="windowText" lastClr="000000"/>
                      </a:solidFill>
                      <a:prstDash val="solid"/>
                      <a:round/>
                      <a:headEnd type="none" w="med" len="med"/>
                      <a:tailEnd type="none" w="med" len="med"/>
                    </a:lnB>
                    <a:lnTlToBr w="12700" cmpd="sng">
                      <a:noFill/>
                      <a:prstDash val="solid"/>
                    </a:lnTlToBr>
                    <a:lnBlToTr w="12700" cmpd="sng">
                      <a:noFill/>
                      <a:prstDash val="solid"/>
                    </a:lnBlToTr>
                    <a:noFill/>
                  </a:tcPr>
                </a:tc>
                <a:tc vMerge="1">
                  <a:txBody>
                    <a:bodyPr/>
                    <a:lstStyle/>
                    <a:p>
                      <a:pPr rtl="1"/>
                      <a:endParaRPr lang="fa-IR"/>
                    </a:p>
                  </a:txBody>
                  <a:tcPr/>
                </a:tc>
                <a:tc vMerge="1">
                  <a:txBody>
                    <a:bodyPr/>
                    <a:lstStyle/>
                    <a:p>
                      <a:pPr rtl="1"/>
                      <a:endParaRPr lang="fa-IR"/>
                    </a:p>
                  </a:txBody>
                  <a:tcPr/>
                </a:tc>
              </a:tr>
              <a:tr h="173976">
                <a:tc vMerge="1">
                  <a:txBody>
                    <a:bodyPr/>
                    <a:lstStyle/>
                    <a:p>
                      <a:pPr rtl="1"/>
                      <a:endParaRPr lang="fa-IR"/>
                    </a:p>
                  </a:txBody>
                  <a:tcPr/>
                </a:tc>
                <a:tc vMerge="1">
                  <a:txBody>
                    <a:bodyPr/>
                    <a:lstStyle/>
                    <a:p>
                      <a:pPr rtl="1"/>
                      <a:endParaRPr lang="fa-IR"/>
                    </a:p>
                  </a:txBody>
                  <a:tcPr/>
                </a:tc>
                <a:tc vMerge="1">
                  <a:txBody>
                    <a:bodyPr/>
                    <a:lstStyle/>
                    <a:p>
                      <a:pPr rtl="1"/>
                      <a:endParaRPr lang="fa-IR"/>
                    </a:p>
                  </a:txBody>
                  <a:tcPr/>
                </a:tc>
                <a:tc vMerge="1">
                  <a:txBody>
                    <a:bodyPr/>
                    <a:lstStyle/>
                    <a:p>
                      <a:pPr rtl="1"/>
                      <a:endParaRPr lang="fa-IR"/>
                    </a:p>
                  </a:txBody>
                  <a:tcPr/>
                </a:tc>
                <a:tc vMerge="1">
                  <a:txBody>
                    <a:bodyPr/>
                    <a:lstStyle/>
                    <a:p>
                      <a:pPr rtl="1"/>
                      <a:endParaRPr lang="fa-IR"/>
                    </a:p>
                  </a:txBody>
                  <a:tcPr/>
                </a:tc>
                <a:tc vMerge="1">
                  <a:txBody>
                    <a:bodyPr/>
                    <a:lstStyle/>
                    <a:p>
                      <a:pPr rtl="1"/>
                      <a:endParaRPr lang="fa-IR"/>
                    </a:p>
                  </a:txBody>
                  <a:tcPr/>
                </a:tc>
                <a:tc>
                  <a:txBody>
                    <a:bodyPr/>
                    <a:lstStyle>
                      <a:lvl1pPr marR="0" algn="l" rtl="0">
                        <a:lnSpc>
                          <a:spcPct val="100000"/>
                        </a:lnSpc>
                        <a:spcBef>
                          <a:spcPts val="0"/>
                        </a:spcBef>
                        <a:spcAft>
                          <a:spcPts val="0"/>
                        </a:spcAft>
                        <a:buNone/>
                        <a:defRPr sz="1400" b="0" i="0" u="none" strike="noStrike" cap="none">
                          <a:solidFill>
                            <a:schemeClr val="tx1"/>
                          </a:solidFill>
                          <a:latin typeface="Calibri"/>
                          <a:sym typeface="Arial"/>
                        </a:defRPr>
                      </a:lvl1pPr>
                      <a:lvl2pPr marR="0" algn="l" rtl="0">
                        <a:lnSpc>
                          <a:spcPct val="100000"/>
                        </a:lnSpc>
                        <a:spcBef>
                          <a:spcPts val="0"/>
                        </a:spcBef>
                        <a:spcAft>
                          <a:spcPts val="0"/>
                        </a:spcAft>
                        <a:buNone/>
                        <a:defRPr sz="1400" b="0" i="0" u="none" strike="noStrike" cap="none">
                          <a:solidFill>
                            <a:schemeClr val="tx1"/>
                          </a:solidFill>
                          <a:latin typeface="Calibri"/>
                          <a:sym typeface="Arial"/>
                        </a:defRPr>
                      </a:lvl2pPr>
                      <a:lvl3pPr marR="0" algn="l" rtl="0">
                        <a:lnSpc>
                          <a:spcPct val="100000"/>
                        </a:lnSpc>
                        <a:spcBef>
                          <a:spcPts val="0"/>
                        </a:spcBef>
                        <a:spcAft>
                          <a:spcPts val="0"/>
                        </a:spcAft>
                        <a:buNone/>
                        <a:defRPr sz="1400" b="0" i="0" u="none" strike="noStrike" cap="none">
                          <a:solidFill>
                            <a:schemeClr val="tx1"/>
                          </a:solidFill>
                          <a:latin typeface="Calibri"/>
                          <a:sym typeface="Arial"/>
                        </a:defRPr>
                      </a:lvl3pPr>
                      <a:lvl4pPr marR="0" algn="l" rtl="0">
                        <a:lnSpc>
                          <a:spcPct val="100000"/>
                        </a:lnSpc>
                        <a:spcBef>
                          <a:spcPts val="0"/>
                        </a:spcBef>
                        <a:spcAft>
                          <a:spcPts val="0"/>
                        </a:spcAft>
                        <a:buNone/>
                        <a:defRPr sz="1400" b="0" i="0" u="none" strike="noStrike" cap="none">
                          <a:solidFill>
                            <a:schemeClr val="tx1"/>
                          </a:solidFill>
                          <a:latin typeface="Calibri"/>
                          <a:sym typeface="Arial"/>
                        </a:defRPr>
                      </a:lvl4pPr>
                      <a:lvl5pPr marR="0" algn="l" rtl="0">
                        <a:lnSpc>
                          <a:spcPct val="100000"/>
                        </a:lnSpc>
                        <a:spcBef>
                          <a:spcPts val="0"/>
                        </a:spcBef>
                        <a:spcAft>
                          <a:spcPts val="0"/>
                        </a:spcAft>
                        <a:buNone/>
                        <a:defRPr sz="1400" b="0" i="0" u="none" strike="noStrike" cap="none">
                          <a:solidFill>
                            <a:schemeClr val="tx1"/>
                          </a:solidFill>
                          <a:latin typeface="Calibri"/>
                          <a:sym typeface="Arial"/>
                        </a:defRPr>
                      </a:lvl5pPr>
                      <a:lvl6pPr marR="0" algn="l" rtl="0">
                        <a:lnSpc>
                          <a:spcPct val="100000"/>
                        </a:lnSpc>
                        <a:spcBef>
                          <a:spcPts val="0"/>
                        </a:spcBef>
                        <a:spcAft>
                          <a:spcPts val="0"/>
                        </a:spcAft>
                        <a:buNone/>
                        <a:defRPr sz="1400" b="0" i="0" u="none" strike="noStrike" cap="none">
                          <a:solidFill>
                            <a:schemeClr val="tx1"/>
                          </a:solidFill>
                          <a:latin typeface="Calibri"/>
                          <a:sym typeface="Arial"/>
                        </a:defRPr>
                      </a:lvl6pPr>
                      <a:lvl7pPr marR="0" algn="l" rtl="0">
                        <a:lnSpc>
                          <a:spcPct val="100000"/>
                        </a:lnSpc>
                        <a:spcBef>
                          <a:spcPts val="0"/>
                        </a:spcBef>
                        <a:spcAft>
                          <a:spcPts val="0"/>
                        </a:spcAft>
                        <a:buNone/>
                        <a:defRPr sz="1400" b="0" i="0" u="none" strike="noStrike" cap="none">
                          <a:solidFill>
                            <a:schemeClr val="tx1"/>
                          </a:solidFill>
                          <a:latin typeface="Calibri"/>
                          <a:sym typeface="Arial"/>
                        </a:defRPr>
                      </a:lvl7pPr>
                      <a:lvl8pPr marR="0" algn="l" rtl="0">
                        <a:lnSpc>
                          <a:spcPct val="100000"/>
                        </a:lnSpc>
                        <a:spcBef>
                          <a:spcPts val="0"/>
                        </a:spcBef>
                        <a:spcAft>
                          <a:spcPts val="0"/>
                        </a:spcAft>
                        <a:buNone/>
                        <a:defRPr sz="1400" b="0" i="0" u="none" strike="noStrike" cap="none">
                          <a:solidFill>
                            <a:schemeClr val="tx1"/>
                          </a:solidFill>
                          <a:latin typeface="Calibri"/>
                          <a:sym typeface="Arial"/>
                        </a:defRPr>
                      </a:lvl8pPr>
                      <a:lvl9pPr marR="0" algn="l" rtl="0">
                        <a:lnSpc>
                          <a:spcPct val="100000"/>
                        </a:lnSpc>
                        <a:spcBef>
                          <a:spcPts val="0"/>
                        </a:spcBef>
                        <a:spcAft>
                          <a:spcPts val="0"/>
                        </a:spcAft>
                        <a:buNone/>
                        <a:defRPr sz="1400" b="0" i="0" u="none" strike="noStrike" cap="none">
                          <a:solidFill>
                            <a:schemeClr val="tx1"/>
                          </a:solidFill>
                          <a:latin typeface="Calibri"/>
                          <a:sym typeface="Arial"/>
                        </a:defRPr>
                      </a:lvl9pPr>
                    </a:lstStyle>
                    <a:p>
                      <a:pPr algn="ctr" rtl="1" fontAlgn="ctr"/>
                      <a:r>
                        <a:rPr lang="fa-IR" sz="1200" u="none" strike="noStrike">
                          <a:effectLst/>
                          <a:cs typeface="B Zar" pitchFamily="2" charset="-78"/>
                        </a:rPr>
                        <a:t>3993020</a:t>
                      </a:r>
                      <a:endParaRPr lang="fa-IR" sz="1200" b="1" i="0" u="none" strike="noStrike">
                        <a:solidFill>
                          <a:srgbClr val="000000"/>
                        </a:solidFill>
                        <a:effectLst/>
                        <a:latin typeface="Arial"/>
                        <a:cs typeface="B Zar" pitchFamily="2" charset="-78"/>
                      </a:endParaRPr>
                    </a:p>
                  </a:txBody>
                  <a:tcPr marL="4180" marR="4180" marT="4180" marB="0" anchor="ctr">
                    <a:lnL w="12700" cap="flat" cmpd="sng" algn="ctr">
                      <a:solidFill>
                        <a:sysClr val="windowText" lastClr="000000"/>
                      </a:solidFill>
                      <a:prstDash val="solid"/>
                      <a:round/>
                      <a:headEnd type="none" w="med" len="med"/>
                      <a:tailEnd type="none" w="med" len="med"/>
                    </a:lnL>
                    <a:lnR w="12700" cap="flat" cmpd="sng" algn="ctr">
                      <a:solidFill>
                        <a:sysClr val="windowText" lastClr="000000"/>
                      </a:solidFill>
                      <a:prstDash val="solid"/>
                      <a:round/>
                      <a:headEnd type="none" w="med" len="med"/>
                      <a:tailEnd type="none" w="med" len="med"/>
                    </a:lnR>
                    <a:lnT w="12700" cap="flat" cmpd="sng" algn="ctr">
                      <a:solidFill>
                        <a:sysClr val="windowText" lastClr="000000"/>
                      </a:solidFill>
                      <a:prstDash val="solid"/>
                      <a:round/>
                      <a:headEnd type="none" w="med" len="med"/>
                      <a:tailEnd type="none" w="med" len="med"/>
                    </a:lnT>
                    <a:lnB w="12700" cap="flat" cmpd="sng" algn="ctr">
                      <a:solidFill>
                        <a:sysClr val="windowText" lastClr="000000"/>
                      </a:solidFill>
                      <a:prstDash val="solid"/>
                      <a:round/>
                      <a:headEnd type="none" w="med" len="med"/>
                      <a:tailEnd type="none" w="med" len="med"/>
                    </a:lnB>
                    <a:lnTlToBr w="12700" cmpd="sng">
                      <a:noFill/>
                      <a:prstDash val="solid"/>
                    </a:lnTlToBr>
                    <a:lnBlToTr w="12700" cmpd="sng">
                      <a:noFill/>
                      <a:prstDash val="solid"/>
                    </a:lnBlToTr>
                    <a:noFill/>
                  </a:tcPr>
                </a:tc>
                <a:tc>
                  <a:txBody>
                    <a:bodyPr/>
                    <a:lstStyle>
                      <a:lvl1pPr marR="0" algn="l" rtl="0">
                        <a:lnSpc>
                          <a:spcPct val="100000"/>
                        </a:lnSpc>
                        <a:spcBef>
                          <a:spcPts val="0"/>
                        </a:spcBef>
                        <a:spcAft>
                          <a:spcPts val="0"/>
                        </a:spcAft>
                        <a:buNone/>
                        <a:defRPr sz="1400" b="0" i="0" u="none" strike="noStrike" cap="none">
                          <a:solidFill>
                            <a:schemeClr val="tx1"/>
                          </a:solidFill>
                          <a:latin typeface="Calibri"/>
                          <a:sym typeface="Arial"/>
                        </a:defRPr>
                      </a:lvl1pPr>
                      <a:lvl2pPr marR="0" algn="l" rtl="0">
                        <a:lnSpc>
                          <a:spcPct val="100000"/>
                        </a:lnSpc>
                        <a:spcBef>
                          <a:spcPts val="0"/>
                        </a:spcBef>
                        <a:spcAft>
                          <a:spcPts val="0"/>
                        </a:spcAft>
                        <a:buNone/>
                        <a:defRPr sz="1400" b="0" i="0" u="none" strike="noStrike" cap="none">
                          <a:solidFill>
                            <a:schemeClr val="tx1"/>
                          </a:solidFill>
                          <a:latin typeface="Calibri"/>
                          <a:sym typeface="Arial"/>
                        </a:defRPr>
                      </a:lvl2pPr>
                      <a:lvl3pPr marR="0" algn="l" rtl="0">
                        <a:lnSpc>
                          <a:spcPct val="100000"/>
                        </a:lnSpc>
                        <a:spcBef>
                          <a:spcPts val="0"/>
                        </a:spcBef>
                        <a:spcAft>
                          <a:spcPts val="0"/>
                        </a:spcAft>
                        <a:buNone/>
                        <a:defRPr sz="1400" b="0" i="0" u="none" strike="noStrike" cap="none">
                          <a:solidFill>
                            <a:schemeClr val="tx1"/>
                          </a:solidFill>
                          <a:latin typeface="Calibri"/>
                          <a:sym typeface="Arial"/>
                        </a:defRPr>
                      </a:lvl3pPr>
                      <a:lvl4pPr marR="0" algn="l" rtl="0">
                        <a:lnSpc>
                          <a:spcPct val="100000"/>
                        </a:lnSpc>
                        <a:spcBef>
                          <a:spcPts val="0"/>
                        </a:spcBef>
                        <a:spcAft>
                          <a:spcPts val="0"/>
                        </a:spcAft>
                        <a:buNone/>
                        <a:defRPr sz="1400" b="0" i="0" u="none" strike="noStrike" cap="none">
                          <a:solidFill>
                            <a:schemeClr val="tx1"/>
                          </a:solidFill>
                          <a:latin typeface="Calibri"/>
                          <a:sym typeface="Arial"/>
                        </a:defRPr>
                      </a:lvl4pPr>
                      <a:lvl5pPr marR="0" algn="l" rtl="0">
                        <a:lnSpc>
                          <a:spcPct val="100000"/>
                        </a:lnSpc>
                        <a:spcBef>
                          <a:spcPts val="0"/>
                        </a:spcBef>
                        <a:spcAft>
                          <a:spcPts val="0"/>
                        </a:spcAft>
                        <a:buNone/>
                        <a:defRPr sz="1400" b="0" i="0" u="none" strike="noStrike" cap="none">
                          <a:solidFill>
                            <a:schemeClr val="tx1"/>
                          </a:solidFill>
                          <a:latin typeface="Calibri"/>
                          <a:sym typeface="Arial"/>
                        </a:defRPr>
                      </a:lvl5pPr>
                      <a:lvl6pPr marR="0" algn="l" rtl="0">
                        <a:lnSpc>
                          <a:spcPct val="100000"/>
                        </a:lnSpc>
                        <a:spcBef>
                          <a:spcPts val="0"/>
                        </a:spcBef>
                        <a:spcAft>
                          <a:spcPts val="0"/>
                        </a:spcAft>
                        <a:buNone/>
                        <a:defRPr sz="1400" b="0" i="0" u="none" strike="noStrike" cap="none">
                          <a:solidFill>
                            <a:schemeClr val="tx1"/>
                          </a:solidFill>
                          <a:latin typeface="Calibri"/>
                          <a:sym typeface="Arial"/>
                        </a:defRPr>
                      </a:lvl6pPr>
                      <a:lvl7pPr marR="0" algn="l" rtl="0">
                        <a:lnSpc>
                          <a:spcPct val="100000"/>
                        </a:lnSpc>
                        <a:spcBef>
                          <a:spcPts val="0"/>
                        </a:spcBef>
                        <a:spcAft>
                          <a:spcPts val="0"/>
                        </a:spcAft>
                        <a:buNone/>
                        <a:defRPr sz="1400" b="0" i="0" u="none" strike="noStrike" cap="none">
                          <a:solidFill>
                            <a:schemeClr val="tx1"/>
                          </a:solidFill>
                          <a:latin typeface="Calibri"/>
                          <a:sym typeface="Arial"/>
                        </a:defRPr>
                      </a:lvl7pPr>
                      <a:lvl8pPr marR="0" algn="l" rtl="0">
                        <a:lnSpc>
                          <a:spcPct val="100000"/>
                        </a:lnSpc>
                        <a:spcBef>
                          <a:spcPts val="0"/>
                        </a:spcBef>
                        <a:spcAft>
                          <a:spcPts val="0"/>
                        </a:spcAft>
                        <a:buNone/>
                        <a:defRPr sz="1400" b="0" i="0" u="none" strike="noStrike" cap="none">
                          <a:solidFill>
                            <a:schemeClr val="tx1"/>
                          </a:solidFill>
                          <a:latin typeface="Calibri"/>
                          <a:sym typeface="Arial"/>
                        </a:defRPr>
                      </a:lvl8pPr>
                      <a:lvl9pPr marR="0" algn="l" rtl="0">
                        <a:lnSpc>
                          <a:spcPct val="100000"/>
                        </a:lnSpc>
                        <a:spcBef>
                          <a:spcPts val="0"/>
                        </a:spcBef>
                        <a:spcAft>
                          <a:spcPts val="0"/>
                        </a:spcAft>
                        <a:buNone/>
                        <a:defRPr sz="1400" b="0" i="0" u="none" strike="noStrike" cap="none">
                          <a:solidFill>
                            <a:schemeClr val="tx1"/>
                          </a:solidFill>
                          <a:latin typeface="Calibri"/>
                          <a:sym typeface="Arial"/>
                        </a:defRPr>
                      </a:lvl9pPr>
                    </a:lstStyle>
                    <a:p>
                      <a:pPr algn="ctr" rtl="1" fontAlgn="ctr"/>
                      <a:r>
                        <a:rPr lang="fa-IR" sz="1200" u="none" strike="noStrike" dirty="0">
                          <a:effectLst/>
                          <a:cs typeface="B Zar" pitchFamily="2" charset="-78"/>
                        </a:rPr>
                        <a:t>341120</a:t>
                      </a:r>
                      <a:endParaRPr lang="fa-IR" sz="1200" b="1" i="0" u="none" strike="noStrike" dirty="0">
                        <a:solidFill>
                          <a:srgbClr val="000000"/>
                        </a:solidFill>
                        <a:effectLst/>
                        <a:latin typeface="Arial"/>
                        <a:cs typeface="B Zar" pitchFamily="2" charset="-78"/>
                      </a:endParaRPr>
                    </a:p>
                  </a:txBody>
                  <a:tcPr marL="4180" marR="4180" marT="4180" marB="0" anchor="ctr">
                    <a:lnL w="12700" cap="flat" cmpd="sng" algn="ctr">
                      <a:solidFill>
                        <a:sysClr val="windowText" lastClr="000000"/>
                      </a:solidFill>
                      <a:prstDash val="solid"/>
                      <a:round/>
                      <a:headEnd type="none" w="med" len="med"/>
                      <a:tailEnd type="none" w="med" len="med"/>
                    </a:lnL>
                    <a:lnR w="12700" cap="flat" cmpd="sng" algn="ctr">
                      <a:solidFill>
                        <a:sysClr val="windowText" lastClr="000000"/>
                      </a:solidFill>
                      <a:prstDash val="solid"/>
                      <a:round/>
                      <a:headEnd type="none" w="med" len="med"/>
                      <a:tailEnd type="none" w="med" len="med"/>
                    </a:lnR>
                    <a:lnT w="12700" cap="flat" cmpd="sng" algn="ctr">
                      <a:solidFill>
                        <a:sysClr val="windowText" lastClr="000000"/>
                      </a:solidFill>
                      <a:prstDash val="solid"/>
                      <a:round/>
                      <a:headEnd type="none" w="med" len="med"/>
                      <a:tailEnd type="none" w="med" len="med"/>
                    </a:lnT>
                    <a:lnB w="12700" cap="flat" cmpd="sng" algn="ctr">
                      <a:solidFill>
                        <a:sysClr val="windowText" lastClr="000000"/>
                      </a:solidFill>
                      <a:prstDash val="solid"/>
                      <a:round/>
                      <a:headEnd type="none" w="med" len="med"/>
                      <a:tailEnd type="none" w="med" len="med"/>
                    </a:lnB>
                    <a:lnTlToBr w="12700" cmpd="sng">
                      <a:noFill/>
                      <a:prstDash val="solid"/>
                    </a:lnTlToBr>
                    <a:lnBlToTr w="12700" cmpd="sng">
                      <a:noFill/>
                      <a:prstDash val="solid"/>
                    </a:lnBlToTr>
                    <a:noFill/>
                  </a:tcPr>
                </a:tc>
                <a:tc vMerge="1">
                  <a:txBody>
                    <a:bodyPr/>
                    <a:lstStyle/>
                    <a:p>
                      <a:pPr rtl="1"/>
                      <a:endParaRPr lang="fa-IR"/>
                    </a:p>
                  </a:txBody>
                  <a:tcPr/>
                </a:tc>
                <a:tc vMerge="1">
                  <a:txBody>
                    <a:bodyPr/>
                    <a:lstStyle/>
                    <a:p>
                      <a:pPr rtl="1"/>
                      <a:endParaRPr lang="fa-IR"/>
                    </a:p>
                  </a:txBody>
                  <a:tcPr/>
                </a:tc>
              </a:tr>
              <a:tr h="173976">
                <a:tc rowSpan="5">
                  <a:txBody>
                    <a:bodyPr/>
                    <a:lstStyle>
                      <a:lvl1pPr marR="0" algn="l" rtl="0">
                        <a:lnSpc>
                          <a:spcPct val="100000"/>
                        </a:lnSpc>
                        <a:spcBef>
                          <a:spcPts val="0"/>
                        </a:spcBef>
                        <a:spcAft>
                          <a:spcPts val="0"/>
                        </a:spcAft>
                        <a:buNone/>
                        <a:defRPr sz="1400" b="0" i="0" u="none" strike="noStrike" cap="none">
                          <a:solidFill>
                            <a:schemeClr val="tx1"/>
                          </a:solidFill>
                          <a:latin typeface="Calibri"/>
                          <a:sym typeface="Arial"/>
                        </a:defRPr>
                      </a:lvl1pPr>
                      <a:lvl2pPr marR="0" algn="l" rtl="0">
                        <a:lnSpc>
                          <a:spcPct val="100000"/>
                        </a:lnSpc>
                        <a:spcBef>
                          <a:spcPts val="0"/>
                        </a:spcBef>
                        <a:spcAft>
                          <a:spcPts val="0"/>
                        </a:spcAft>
                        <a:buNone/>
                        <a:defRPr sz="1400" b="0" i="0" u="none" strike="noStrike" cap="none">
                          <a:solidFill>
                            <a:schemeClr val="tx1"/>
                          </a:solidFill>
                          <a:latin typeface="Calibri"/>
                          <a:sym typeface="Arial"/>
                        </a:defRPr>
                      </a:lvl2pPr>
                      <a:lvl3pPr marR="0" algn="l" rtl="0">
                        <a:lnSpc>
                          <a:spcPct val="100000"/>
                        </a:lnSpc>
                        <a:spcBef>
                          <a:spcPts val="0"/>
                        </a:spcBef>
                        <a:spcAft>
                          <a:spcPts val="0"/>
                        </a:spcAft>
                        <a:buNone/>
                        <a:defRPr sz="1400" b="0" i="0" u="none" strike="noStrike" cap="none">
                          <a:solidFill>
                            <a:schemeClr val="tx1"/>
                          </a:solidFill>
                          <a:latin typeface="Calibri"/>
                          <a:sym typeface="Arial"/>
                        </a:defRPr>
                      </a:lvl3pPr>
                      <a:lvl4pPr marR="0" algn="l" rtl="0">
                        <a:lnSpc>
                          <a:spcPct val="100000"/>
                        </a:lnSpc>
                        <a:spcBef>
                          <a:spcPts val="0"/>
                        </a:spcBef>
                        <a:spcAft>
                          <a:spcPts val="0"/>
                        </a:spcAft>
                        <a:buNone/>
                        <a:defRPr sz="1400" b="0" i="0" u="none" strike="noStrike" cap="none">
                          <a:solidFill>
                            <a:schemeClr val="tx1"/>
                          </a:solidFill>
                          <a:latin typeface="Calibri"/>
                          <a:sym typeface="Arial"/>
                        </a:defRPr>
                      </a:lvl4pPr>
                      <a:lvl5pPr marR="0" algn="l" rtl="0">
                        <a:lnSpc>
                          <a:spcPct val="100000"/>
                        </a:lnSpc>
                        <a:spcBef>
                          <a:spcPts val="0"/>
                        </a:spcBef>
                        <a:spcAft>
                          <a:spcPts val="0"/>
                        </a:spcAft>
                        <a:buNone/>
                        <a:defRPr sz="1400" b="0" i="0" u="none" strike="noStrike" cap="none">
                          <a:solidFill>
                            <a:schemeClr val="tx1"/>
                          </a:solidFill>
                          <a:latin typeface="Calibri"/>
                          <a:sym typeface="Arial"/>
                        </a:defRPr>
                      </a:lvl5pPr>
                      <a:lvl6pPr marR="0" algn="l" rtl="0">
                        <a:lnSpc>
                          <a:spcPct val="100000"/>
                        </a:lnSpc>
                        <a:spcBef>
                          <a:spcPts val="0"/>
                        </a:spcBef>
                        <a:spcAft>
                          <a:spcPts val="0"/>
                        </a:spcAft>
                        <a:buNone/>
                        <a:defRPr sz="1400" b="0" i="0" u="none" strike="noStrike" cap="none">
                          <a:solidFill>
                            <a:schemeClr val="tx1"/>
                          </a:solidFill>
                          <a:latin typeface="Calibri"/>
                          <a:sym typeface="Arial"/>
                        </a:defRPr>
                      </a:lvl6pPr>
                      <a:lvl7pPr marR="0" algn="l" rtl="0">
                        <a:lnSpc>
                          <a:spcPct val="100000"/>
                        </a:lnSpc>
                        <a:spcBef>
                          <a:spcPts val="0"/>
                        </a:spcBef>
                        <a:spcAft>
                          <a:spcPts val="0"/>
                        </a:spcAft>
                        <a:buNone/>
                        <a:defRPr sz="1400" b="0" i="0" u="none" strike="noStrike" cap="none">
                          <a:solidFill>
                            <a:schemeClr val="tx1"/>
                          </a:solidFill>
                          <a:latin typeface="Calibri"/>
                          <a:sym typeface="Arial"/>
                        </a:defRPr>
                      </a:lvl7pPr>
                      <a:lvl8pPr marR="0" algn="l" rtl="0">
                        <a:lnSpc>
                          <a:spcPct val="100000"/>
                        </a:lnSpc>
                        <a:spcBef>
                          <a:spcPts val="0"/>
                        </a:spcBef>
                        <a:spcAft>
                          <a:spcPts val="0"/>
                        </a:spcAft>
                        <a:buNone/>
                        <a:defRPr sz="1400" b="0" i="0" u="none" strike="noStrike" cap="none">
                          <a:solidFill>
                            <a:schemeClr val="tx1"/>
                          </a:solidFill>
                          <a:latin typeface="Calibri"/>
                          <a:sym typeface="Arial"/>
                        </a:defRPr>
                      </a:lvl8pPr>
                      <a:lvl9pPr marR="0" algn="l" rtl="0">
                        <a:lnSpc>
                          <a:spcPct val="100000"/>
                        </a:lnSpc>
                        <a:spcBef>
                          <a:spcPts val="0"/>
                        </a:spcBef>
                        <a:spcAft>
                          <a:spcPts val="0"/>
                        </a:spcAft>
                        <a:buNone/>
                        <a:defRPr sz="1400" b="0" i="0" u="none" strike="noStrike" cap="none">
                          <a:solidFill>
                            <a:schemeClr val="tx1"/>
                          </a:solidFill>
                          <a:latin typeface="Calibri"/>
                          <a:sym typeface="Arial"/>
                        </a:defRPr>
                      </a:lvl9pPr>
                    </a:lstStyle>
                    <a:p>
                      <a:pPr algn="ctr" rtl="1" fontAlgn="ctr"/>
                      <a:r>
                        <a:rPr lang="fa-IR" sz="1200" u="none" strike="noStrike" dirty="0" smtClean="0">
                          <a:effectLst/>
                          <a:cs typeface="B Zar" pitchFamily="2" charset="-78"/>
                        </a:rPr>
                        <a:t>5</a:t>
                      </a:r>
                      <a:endParaRPr lang="fa-IR" sz="1200" b="1" i="0" u="none" strike="noStrike" dirty="0">
                        <a:solidFill>
                          <a:srgbClr val="000000"/>
                        </a:solidFill>
                        <a:effectLst/>
                        <a:latin typeface="Nazanin"/>
                        <a:cs typeface="B Zar" pitchFamily="2" charset="-78"/>
                      </a:endParaRPr>
                    </a:p>
                  </a:txBody>
                  <a:tcPr marL="4180" marR="4180" marT="4180" marB="0" anchor="ctr">
                    <a:lnL w="12700" cap="flat" cmpd="sng" algn="ctr">
                      <a:solidFill>
                        <a:sysClr val="windowText" lastClr="000000"/>
                      </a:solidFill>
                      <a:prstDash val="solid"/>
                      <a:round/>
                      <a:headEnd type="none" w="med" len="med"/>
                      <a:tailEnd type="none" w="med" len="med"/>
                    </a:lnL>
                    <a:lnR w="12700" cap="flat" cmpd="sng" algn="ctr">
                      <a:solidFill>
                        <a:sysClr val="windowText" lastClr="000000"/>
                      </a:solidFill>
                      <a:prstDash val="solid"/>
                      <a:round/>
                      <a:headEnd type="none" w="med" len="med"/>
                      <a:tailEnd type="none" w="med" len="med"/>
                    </a:lnR>
                    <a:lnT w="12700" cap="flat" cmpd="sng" algn="ctr">
                      <a:solidFill>
                        <a:sysClr val="windowText" lastClr="000000"/>
                      </a:solidFill>
                      <a:prstDash val="solid"/>
                      <a:round/>
                      <a:headEnd type="none" w="med" len="med"/>
                      <a:tailEnd type="none" w="med" len="med"/>
                    </a:lnT>
                    <a:lnB w="12700" cap="flat" cmpd="sng" algn="ctr">
                      <a:solidFill>
                        <a:sysClr val="windowText" lastClr="000000"/>
                      </a:solidFill>
                      <a:prstDash val="solid"/>
                      <a:round/>
                      <a:headEnd type="none" w="med" len="med"/>
                      <a:tailEnd type="none" w="med" len="med"/>
                    </a:lnB>
                    <a:lnTlToBr w="12700" cmpd="sng">
                      <a:noFill/>
                      <a:prstDash val="solid"/>
                    </a:lnTlToBr>
                    <a:lnBlToTr w="12700" cmpd="sng">
                      <a:noFill/>
                      <a:prstDash val="solid"/>
                    </a:lnBlToTr>
                    <a:noFill/>
                  </a:tcPr>
                </a:tc>
                <a:tc rowSpan="5">
                  <a:txBody>
                    <a:bodyPr/>
                    <a:lstStyle>
                      <a:lvl1pPr marR="0" algn="l" rtl="0">
                        <a:lnSpc>
                          <a:spcPct val="100000"/>
                        </a:lnSpc>
                        <a:spcBef>
                          <a:spcPts val="0"/>
                        </a:spcBef>
                        <a:spcAft>
                          <a:spcPts val="0"/>
                        </a:spcAft>
                        <a:buNone/>
                        <a:defRPr sz="1400" b="0" i="0" u="none" strike="noStrike" cap="none">
                          <a:solidFill>
                            <a:schemeClr val="tx1"/>
                          </a:solidFill>
                          <a:latin typeface="Calibri"/>
                          <a:sym typeface="Arial"/>
                        </a:defRPr>
                      </a:lvl1pPr>
                      <a:lvl2pPr marR="0" algn="l" rtl="0">
                        <a:lnSpc>
                          <a:spcPct val="100000"/>
                        </a:lnSpc>
                        <a:spcBef>
                          <a:spcPts val="0"/>
                        </a:spcBef>
                        <a:spcAft>
                          <a:spcPts val="0"/>
                        </a:spcAft>
                        <a:buNone/>
                        <a:defRPr sz="1400" b="0" i="0" u="none" strike="noStrike" cap="none">
                          <a:solidFill>
                            <a:schemeClr val="tx1"/>
                          </a:solidFill>
                          <a:latin typeface="Calibri"/>
                          <a:sym typeface="Arial"/>
                        </a:defRPr>
                      </a:lvl2pPr>
                      <a:lvl3pPr marR="0" algn="l" rtl="0">
                        <a:lnSpc>
                          <a:spcPct val="100000"/>
                        </a:lnSpc>
                        <a:spcBef>
                          <a:spcPts val="0"/>
                        </a:spcBef>
                        <a:spcAft>
                          <a:spcPts val="0"/>
                        </a:spcAft>
                        <a:buNone/>
                        <a:defRPr sz="1400" b="0" i="0" u="none" strike="noStrike" cap="none">
                          <a:solidFill>
                            <a:schemeClr val="tx1"/>
                          </a:solidFill>
                          <a:latin typeface="Calibri"/>
                          <a:sym typeface="Arial"/>
                        </a:defRPr>
                      </a:lvl3pPr>
                      <a:lvl4pPr marR="0" algn="l" rtl="0">
                        <a:lnSpc>
                          <a:spcPct val="100000"/>
                        </a:lnSpc>
                        <a:spcBef>
                          <a:spcPts val="0"/>
                        </a:spcBef>
                        <a:spcAft>
                          <a:spcPts val="0"/>
                        </a:spcAft>
                        <a:buNone/>
                        <a:defRPr sz="1400" b="0" i="0" u="none" strike="noStrike" cap="none">
                          <a:solidFill>
                            <a:schemeClr val="tx1"/>
                          </a:solidFill>
                          <a:latin typeface="Calibri"/>
                          <a:sym typeface="Arial"/>
                        </a:defRPr>
                      </a:lvl4pPr>
                      <a:lvl5pPr marR="0" algn="l" rtl="0">
                        <a:lnSpc>
                          <a:spcPct val="100000"/>
                        </a:lnSpc>
                        <a:spcBef>
                          <a:spcPts val="0"/>
                        </a:spcBef>
                        <a:spcAft>
                          <a:spcPts val="0"/>
                        </a:spcAft>
                        <a:buNone/>
                        <a:defRPr sz="1400" b="0" i="0" u="none" strike="noStrike" cap="none">
                          <a:solidFill>
                            <a:schemeClr val="tx1"/>
                          </a:solidFill>
                          <a:latin typeface="Calibri"/>
                          <a:sym typeface="Arial"/>
                        </a:defRPr>
                      </a:lvl5pPr>
                      <a:lvl6pPr marR="0" algn="l" rtl="0">
                        <a:lnSpc>
                          <a:spcPct val="100000"/>
                        </a:lnSpc>
                        <a:spcBef>
                          <a:spcPts val="0"/>
                        </a:spcBef>
                        <a:spcAft>
                          <a:spcPts val="0"/>
                        </a:spcAft>
                        <a:buNone/>
                        <a:defRPr sz="1400" b="0" i="0" u="none" strike="noStrike" cap="none">
                          <a:solidFill>
                            <a:schemeClr val="tx1"/>
                          </a:solidFill>
                          <a:latin typeface="Calibri"/>
                          <a:sym typeface="Arial"/>
                        </a:defRPr>
                      </a:lvl6pPr>
                      <a:lvl7pPr marR="0" algn="l" rtl="0">
                        <a:lnSpc>
                          <a:spcPct val="100000"/>
                        </a:lnSpc>
                        <a:spcBef>
                          <a:spcPts val="0"/>
                        </a:spcBef>
                        <a:spcAft>
                          <a:spcPts val="0"/>
                        </a:spcAft>
                        <a:buNone/>
                        <a:defRPr sz="1400" b="0" i="0" u="none" strike="noStrike" cap="none">
                          <a:solidFill>
                            <a:schemeClr val="tx1"/>
                          </a:solidFill>
                          <a:latin typeface="Calibri"/>
                          <a:sym typeface="Arial"/>
                        </a:defRPr>
                      </a:lvl7pPr>
                      <a:lvl8pPr marR="0" algn="l" rtl="0">
                        <a:lnSpc>
                          <a:spcPct val="100000"/>
                        </a:lnSpc>
                        <a:spcBef>
                          <a:spcPts val="0"/>
                        </a:spcBef>
                        <a:spcAft>
                          <a:spcPts val="0"/>
                        </a:spcAft>
                        <a:buNone/>
                        <a:defRPr sz="1400" b="0" i="0" u="none" strike="noStrike" cap="none">
                          <a:solidFill>
                            <a:schemeClr val="tx1"/>
                          </a:solidFill>
                          <a:latin typeface="Calibri"/>
                          <a:sym typeface="Arial"/>
                        </a:defRPr>
                      </a:lvl8pPr>
                      <a:lvl9pPr marR="0" algn="l" rtl="0">
                        <a:lnSpc>
                          <a:spcPct val="100000"/>
                        </a:lnSpc>
                        <a:spcBef>
                          <a:spcPts val="0"/>
                        </a:spcBef>
                        <a:spcAft>
                          <a:spcPts val="0"/>
                        </a:spcAft>
                        <a:buNone/>
                        <a:defRPr sz="1400" b="0" i="0" u="none" strike="noStrike" cap="none">
                          <a:solidFill>
                            <a:schemeClr val="tx1"/>
                          </a:solidFill>
                          <a:latin typeface="Calibri"/>
                          <a:sym typeface="Arial"/>
                        </a:defRPr>
                      </a:lvl9pPr>
                    </a:lstStyle>
                    <a:p>
                      <a:pPr algn="ctr" rtl="1" fontAlgn="ctr"/>
                      <a:r>
                        <a:rPr lang="fa-IR" sz="1200" u="none" strike="noStrike" dirty="0">
                          <a:effectLst/>
                          <a:cs typeface="B Zar" pitchFamily="2" charset="-78"/>
                        </a:rPr>
                        <a:t>اراضي درسجين</a:t>
                      </a:r>
                      <a:endParaRPr lang="fa-IR" sz="1200" b="1" i="0" u="none" strike="noStrike" dirty="0">
                        <a:solidFill>
                          <a:srgbClr val="000000"/>
                        </a:solidFill>
                        <a:effectLst/>
                        <a:latin typeface="Nazanin"/>
                        <a:cs typeface="B Zar" pitchFamily="2" charset="-78"/>
                      </a:endParaRPr>
                    </a:p>
                  </a:txBody>
                  <a:tcPr marL="4180" marR="4180" marT="4180" marB="0" anchor="ctr">
                    <a:lnL w="12700" cap="flat" cmpd="sng" algn="ctr">
                      <a:solidFill>
                        <a:sysClr val="windowText" lastClr="000000"/>
                      </a:solidFill>
                      <a:prstDash val="solid"/>
                      <a:round/>
                      <a:headEnd type="none" w="med" len="med"/>
                      <a:tailEnd type="none" w="med" len="med"/>
                    </a:lnL>
                    <a:lnR w="12700" cap="flat" cmpd="sng" algn="ctr">
                      <a:solidFill>
                        <a:sysClr val="windowText" lastClr="000000"/>
                      </a:solidFill>
                      <a:prstDash val="solid"/>
                      <a:round/>
                      <a:headEnd type="none" w="med" len="med"/>
                      <a:tailEnd type="none" w="med" len="med"/>
                    </a:lnR>
                    <a:lnT w="12700" cap="flat" cmpd="sng" algn="ctr">
                      <a:solidFill>
                        <a:sysClr val="windowText" lastClr="000000"/>
                      </a:solidFill>
                      <a:prstDash val="solid"/>
                      <a:round/>
                      <a:headEnd type="none" w="med" len="med"/>
                      <a:tailEnd type="none" w="med" len="med"/>
                    </a:lnT>
                    <a:lnB w="12700" cap="flat" cmpd="sng" algn="ctr">
                      <a:solidFill>
                        <a:sysClr val="windowText" lastClr="000000"/>
                      </a:solidFill>
                      <a:prstDash val="solid"/>
                      <a:round/>
                      <a:headEnd type="none" w="med" len="med"/>
                      <a:tailEnd type="none" w="med" len="med"/>
                    </a:lnB>
                    <a:lnTlToBr w="12700" cmpd="sng">
                      <a:noFill/>
                      <a:prstDash val="solid"/>
                    </a:lnTlToBr>
                    <a:lnBlToTr w="12700" cmpd="sng">
                      <a:noFill/>
                      <a:prstDash val="solid"/>
                    </a:lnBlToTr>
                    <a:noFill/>
                  </a:tcPr>
                </a:tc>
                <a:tc rowSpan="5">
                  <a:txBody>
                    <a:bodyPr/>
                    <a:lstStyle>
                      <a:lvl1pPr marR="0" algn="l" rtl="0">
                        <a:lnSpc>
                          <a:spcPct val="100000"/>
                        </a:lnSpc>
                        <a:spcBef>
                          <a:spcPts val="0"/>
                        </a:spcBef>
                        <a:spcAft>
                          <a:spcPts val="0"/>
                        </a:spcAft>
                        <a:buNone/>
                        <a:defRPr sz="1400" b="0" i="0" u="none" strike="noStrike" cap="none">
                          <a:solidFill>
                            <a:schemeClr val="tx1"/>
                          </a:solidFill>
                          <a:latin typeface="Calibri"/>
                          <a:sym typeface="Arial"/>
                        </a:defRPr>
                      </a:lvl1pPr>
                      <a:lvl2pPr marR="0" algn="l" rtl="0">
                        <a:lnSpc>
                          <a:spcPct val="100000"/>
                        </a:lnSpc>
                        <a:spcBef>
                          <a:spcPts val="0"/>
                        </a:spcBef>
                        <a:spcAft>
                          <a:spcPts val="0"/>
                        </a:spcAft>
                        <a:buNone/>
                        <a:defRPr sz="1400" b="0" i="0" u="none" strike="noStrike" cap="none">
                          <a:solidFill>
                            <a:schemeClr val="tx1"/>
                          </a:solidFill>
                          <a:latin typeface="Calibri"/>
                          <a:sym typeface="Arial"/>
                        </a:defRPr>
                      </a:lvl2pPr>
                      <a:lvl3pPr marR="0" algn="l" rtl="0">
                        <a:lnSpc>
                          <a:spcPct val="100000"/>
                        </a:lnSpc>
                        <a:spcBef>
                          <a:spcPts val="0"/>
                        </a:spcBef>
                        <a:spcAft>
                          <a:spcPts val="0"/>
                        </a:spcAft>
                        <a:buNone/>
                        <a:defRPr sz="1400" b="0" i="0" u="none" strike="noStrike" cap="none">
                          <a:solidFill>
                            <a:schemeClr val="tx1"/>
                          </a:solidFill>
                          <a:latin typeface="Calibri"/>
                          <a:sym typeface="Arial"/>
                        </a:defRPr>
                      </a:lvl3pPr>
                      <a:lvl4pPr marR="0" algn="l" rtl="0">
                        <a:lnSpc>
                          <a:spcPct val="100000"/>
                        </a:lnSpc>
                        <a:spcBef>
                          <a:spcPts val="0"/>
                        </a:spcBef>
                        <a:spcAft>
                          <a:spcPts val="0"/>
                        </a:spcAft>
                        <a:buNone/>
                        <a:defRPr sz="1400" b="0" i="0" u="none" strike="noStrike" cap="none">
                          <a:solidFill>
                            <a:schemeClr val="tx1"/>
                          </a:solidFill>
                          <a:latin typeface="Calibri"/>
                          <a:sym typeface="Arial"/>
                        </a:defRPr>
                      </a:lvl4pPr>
                      <a:lvl5pPr marR="0" algn="l" rtl="0">
                        <a:lnSpc>
                          <a:spcPct val="100000"/>
                        </a:lnSpc>
                        <a:spcBef>
                          <a:spcPts val="0"/>
                        </a:spcBef>
                        <a:spcAft>
                          <a:spcPts val="0"/>
                        </a:spcAft>
                        <a:buNone/>
                        <a:defRPr sz="1400" b="0" i="0" u="none" strike="noStrike" cap="none">
                          <a:solidFill>
                            <a:schemeClr val="tx1"/>
                          </a:solidFill>
                          <a:latin typeface="Calibri"/>
                          <a:sym typeface="Arial"/>
                        </a:defRPr>
                      </a:lvl5pPr>
                      <a:lvl6pPr marR="0" algn="l" rtl="0">
                        <a:lnSpc>
                          <a:spcPct val="100000"/>
                        </a:lnSpc>
                        <a:spcBef>
                          <a:spcPts val="0"/>
                        </a:spcBef>
                        <a:spcAft>
                          <a:spcPts val="0"/>
                        </a:spcAft>
                        <a:buNone/>
                        <a:defRPr sz="1400" b="0" i="0" u="none" strike="noStrike" cap="none">
                          <a:solidFill>
                            <a:schemeClr val="tx1"/>
                          </a:solidFill>
                          <a:latin typeface="Calibri"/>
                          <a:sym typeface="Arial"/>
                        </a:defRPr>
                      </a:lvl6pPr>
                      <a:lvl7pPr marR="0" algn="l" rtl="0">
                        <a:lnSpc>
                          <a:spcPct val="100000"/>
                        </a:lnSpc>
                        <a:spcBef>
                          <a:spcPts val="0"/>
                        </a:spcBef>
                        <a:spcAft>
                          <a:spcPts val="0"/>
                        </a:spcAft>
                        <a:buNone/>
                        <a:defRPr sz="1400" b="0" i="0" u="none" strike="noStrike" cap="none">
                          <a:solidFill>
                            <a:schemeClr val="tx1"/>
                          </a:solidFill>
                          <a:latin typeface="Calibri"/>
                          <a:sym typeface="Arial"/>
                        </a:defRPr>
                      </a:lvl7pPr>
                      <a:lvl8pPr marR="0" algn="l" rtl="0">
                        <a:lnSpc>
                          <a:spcPct val="100000"/>
                        </a:lnSpc>
                        <a:spcBef>
                          <a:spcPts val="0"/>
                        </a:spcBef>
                        <a:spcAft>
                          <a:spcPts val="0"/>
                        </a:spcAft>
                        <a:buNone/>
                        <a:defRPr sz="1400" b="0" i="0" u="none" strike="noStrike" cap="none">
                          <a:solidFill>
                            <a:schemeClr val="tx1"/>
                          </a:solidFill>
                          <a:latin typeface="Calibri"/>
                          <a:sym typeface="Arial"/>
                        </a:defRPr>
                      </a:lvl8pPr>
                      <a:lvl9pPr marR="0" algn="l" rtl="0">
                        <a:lnSpc>
                          <a:spcPct val="100000"/>
                        </a:lnSpc>
                        <a:spcBef>
                          <a:spcPts val="0"/>
                        </a:spcBef>
                        <a:spcAft>
                          <a:spcPts val="0"/>
                        </a:spcAft>
                        <a:buNone/>
                        <a:defRPr sz="1400" b="0" i="0" u="none" strike="noStrike" cap="none">
                          <a:solidFill>
                            <a:schemeClr val="tx1"/>
                          </a:solidFill>
                          <a:latin typeface="Calibri"/>
                          <a:sym typeface="Arial"/>
                        </a:defRPr>
                      </a:lvl9pPr>
                    </a:lstStyle>
                    <a:p>
                      <a:pPr algn="ctr" rtl="1" fontAlgn="ctr"/>
                      <a:r>
                        <a:rPr lang="fa-IR" sz="1200" u="none" strike="noStrike">
                          <a:effectLst/>
                          <a:cs typeface="B Zar" pitchFamily="2" charset="-78"/>
                        </a:rPr>
                        <a:t>ابهر</a:t>
                      </a:r>
                      <a:endParaRPr lang="fa-IR" sz="1200" b="1" i="0" u="none" strike="noStrike">
                        <a:solidFill>
                          <a:srgbClr val="000000"/>
                        </a:solidFill>
                        <a:effectLst/>
                        <a:latin typeface="Nazanin"/>
                        <a:cs typeface="B Zar" pitchFamily="2" charset="-78"/>
                      </a:endParaRPr>
                    </a:p>
                  </a:txBody>
                  <a:tcPr marL="4180" marR="4180" marT="4180" marB="0" anchor="ctr">
                    <a:lnL w="12700" cap="flat" cmpd="sng" algn="ctr">
                      <a:solidFill>
                        <a:sysClr val="windowText" lastClr="000000"/>
                      </a:solidFill>
                      <a:prstDash val="solid"/>
                      <a:round/>
                      <a:headEnd type="none" w="med" len="med"/>
                      <a:tailEnd type="none" w="med" len="med"/>
                    </a:lnL>
                    <a:lnR w="12700" cap="flat" cmpd="sng" algn="ctr">
                      <a:solidFill>
                        <a:sysClr val="windowText" lastClr="000000"/>
                      </a:solidFill>
                      <a:prstDash val="solid"/>
                      <a:round/>
                      <a:headEnd type="none" w="med" len="med"/>
                      <a:tailEnd type="none" w="med" len="med"/>
                    </a:lnR>
                    <a:lnT w="12700" cap="flat" cmpd="sng" algn="ctr">
                      <a:solidFill>
                        <a:sysClr val="windowText" lastClr="000000"/>
                      </a:solidFill>
                      <a:prstDash val="solid"/>
                      <a:round/>
                      <a:headEnd type="none" w="med" len="med"/>
                      <a:tailEnd type="none" w="med" len="med"/>
                    </a:lnT>
                    <a:lnB w="12700" cap="flat" cmpd="sng" algn="ctr">
                      <a:solidFill>
                        <a:sysClr val="windowText" lastClr="000000"/>
                      </a:solidFill>
                      <a:prstDash val="solid"/>
                      <a:round/>
                      <a:headEnd type="none" w="med" len="med"/>
                      <a:tailEnd type="none" w="med" len="med"/>
                    </a:lnB>
                    <a:lnTlToBr w="12700" cmpd="sng">
                      <a:noFill/>
                      <a:prstDash val="solid"/>
                    </a:lnTlToBr>
                    <a:lnBlToTr w="12700" cmpd="sng">
                      <a:noFill/>
                      <a:prstDash val="solid"/>
                    </a:lnBlToTr>
                    <a:noFill/>
                  </a:tcPr>
                </a:tc>
                <a:tc rowSpan="5">
                  <a:txBody>
                    <a:bodyPr/>
                    <a:lstStyle>
                      <a:lvl1pPr marR="0" algn="l" rtl="0">
                        <a:lnSpc>
                          <a:spcPct val="100000"/>
                        </a:lnSpc>
                        <a:spcBef>
                          <a:spcPts val="0"/>
                        </a:spcBef>
                        <a:spcAft>
                          <a:spcPts val="0"/>
                        </a:spcAft>
                        <a:buNone/>
                        <a:defRPr sz="1400" b="0" i="0" u="none" strike="noStrike" cap="none">
                          <a:solidFill>
                            <a:schemeClr val="tx1"/>
                          </a:solidFill>
                          <a:latin typeface="Calibri"/>
                          <a:sym typeface="Arial"/>
                        </a:defRPr>
                      </a:lvl1pPr>
                      <a:lvl2pPr marR="0" algn="l" rtl="0">
                        <a:lnSpc>
                          <a:spcPct val="100000"/>
                        </a:lnSpc>
                        <a:spcBef>
                          <a:spcPts val="0"/>
                        </a:spcBef>
                        <a:spcAft>
                          <a:spcPts val="0"/>
                        </a:spcAft>
                        <a:buNone/>
                        <a:defRPr sz="1400" b="0" i="0" u="none" strike="noStrike" cap="none">
                          <a:solidFill>
                            <a:schemeClr val="tx1"/>
                          </a:solidFill>
                          <a:latin typeface="Calibri"/>
                          <a:sym typeface="Arial"/>
                        </a:defRPr>
                      </a:lvl2pPr>
                      <a:lvl3pPr marR="0" algn="l" rtl="0">
                        <a:lnSpc>
                          <a:spcPct val="100000"/>
                        </a:lnSpc>
                        <a:spcBef>
                          <a:spcPts val="0"/>
                        </a:spcBef>
                        <a:spcAft>
                          <a:spcPts val="0"/>
                        </a:spcAft>
                        <a:buNone/>
                        <a:defRPr sz="1400" b="0" i="0" u="none" strike="noStrike" cap="none">
                          <a:solidFill>
                            <a:schemeClr val="tx1"/>
                          </a:solidFill>
                          <a:latin typeface="Calibri"/>
                          <a:sym typeface="Arial"/>
                        </a:defRPr>
                      </a:lvl3pPr>
                      <a:lvl4pPr marR="0" algn="l" rtl="0">
                        <a:lnSpc>
                          <a:spcPct val="100000"/>
                        </a:lnSpc>
                        <a:spcBef>
                          <a:spcPts val="0"/>
                        </a:spcBef>
                        <a:spcAft>
                          <a:spcPts val="0"/>
                        </a:spcAft>
                        <a:buNone/>
                        <a:defRPr sz="1400" b="0" i="0" u="none" strike="noStrike" cap="none">
                          <a:solidFill>
                            <a:schemeClr val="tx1"/>
                          </a:solidFill>
                          <a:latin typeface="Calibri"/>
                          <a:sym typeface="Arial"/>
                        </a:defRPr>
                      </a:lvl4pPr>
                      <a:lvl5pPr marR="0" algn="l" rtl="0">
                        <a:lnSpc>
                          <a:spcPct val="100000"/>
                        </a:lnSpc>
                        <a:spcBef>
                          <a:spcPts val="0"/>
                        </a:spcBef>
                        <a:spcAft>
                          <a:spcPts val="0"/>
                        </a:spcAft>
                        <a:buNone/>
                        <a:defRPr sz="1400" b="0" i="0" u="none" strike="noStrike" cap="none">
                          <a:solidFill>
                            <a:schemeClr val="tx1"/>
                          </a:solidFill>
                          <a:latin typeface="Calibri"/>
                          <a:sym typeface="Arial"/>
                        </a:defRPr>
                      </a:lvl5pPr>
                      <a:lvl6pPr marR="0" algn="l" rtl="0">
                        <a:lnSpc>
                          <a:spcPct val="100000"/>
                        </a:lnSpc>
                        <a:spcBef>
                          <a:spcPts val="0"/>
                        </a:spcBef>
                        <a:spcAft>
                          <a:spcPts val="0"/>
                        </a:spcAft>
                        <a:buNone/>
                        <a:defRPr sz="1400" b="0" i="0" u="none" strike="noStrike" cap="none">
                          <a:solidFill>
                            <a:schemeClr val="tx1"/>
                          </a:solidFill>
                          <a:latin typeface="Calibri"/>
                          <a:sym typeface="Arial"/>
                        </a:defRPr>
                      </a:lvl6pPr>
                      <a:lvl7pPr marR="0" algn="l" rtl="0">
                        <a:lnSpc>
                          <a:spcPct val="100000"/>
                        </a:lnSpc>
                        <a:spcBef>
                          <a:spcPts val="0"/>
                        </a:spcBef>
                        <a:spcAft>
                          <a:spcPts val="0"/>
                        </a:spcAft>
                        <a:buNone/>
                        <a:defRPr sz="1400" b="0" i="0" u="none" strike="noStrike" cap="none">
                          <a:solidFill>
                            <a:schemeClr val="tx1"/>
                          </a:solidFill>
                          <a:latin typeface="Calibri"/>
                          <a:sym typeface="Arial"/>
                        </a:defRPr>
                      </a:lvl7pPr>
                      <a:lvl8pPr marR="0" algn="l" rtl="0">
                        <a:lnSpc>
                          <a:spcPct val="100000"/>
                        </a:lnSpc>
                        <a:spcBef>
                          <a:spcPts val="0"/>
                        </a:spcBef>
                        <a:spcAft>
                          <a:spcPts val="0"/>
                        </a:spcAft>
                        <a:buNone/>
                        <a:defRPr sz="1400" b="0" i="0" u="none" strike="noStrike" cap="none">
                          <a:solidFill>
                            <a:schemeClr val="tx1"/>
                          </a:solidFill>
                          <a:latin typeface="Calibri"/>
                          <a:sym typeface="Arial"/>
                        </a:defRPr>
                      </a:lvl8pPr>
                      <a:lvl9pPr marR="0" algn="l" rtl="0">
                        <a:lnSpc>
                          <a:spcPct val="100000"/>
                        </a:lnSpc>
                        <a:spcBef>
                          <a:spcPts val="0"/>
                        </a:spcBef>
                        <a:spcAft>
                          <a:spcPts val="0"/>
                        </a:spcAft>
                        <a:buNone/>
                        <a:defRPr sz="1400" b="0" i="0" u="none" strike="noStrike" cap="none">
                          <a:solidFill>
                            <a:schemeClr val="tx1"/>
                          </a:solidFill>
                          <a:latin typeface="Calibri"/>
                          <a:sym typeface="Arial"/>
                        </a:defRPr>
                      </a:lvl9pPr>
                    </a:lstStyle>
                    <a:p>
                      <a:pPr algn="ctr" rtl="1" fontAlgn="ctr"/>
                      <a:r>
                        <a:rPr lang="fa-IR" sz="1200" u="none" strike="noStrike" dirty="0">
                          <a:effectLst/>
                          <a:cs typeface="B Zar" pitchFamily="2" charset="-78"/>
                        </a:rPr>
                        <a:t>10</a:t>
                      </a:r>
                      <a:endParaRPr lang="fa-IR" sz="1200" b="1" i="0" u="none" strike="noStrike" dirty="0">
                        <a:solidFill>
                          <a:srgbClr val="000000"/>
                        </a:solidFill>
                        <a:effectLst/>
                        <a:latin typeface="Nazanin"/>
                        <a:cs typeface="B Zar" pitchFamily="2" charset="-78"/>
                      </a:endParaRPr>
                    </a:p>
                  </a:txBody>
                  <a:tcPr marL="4180" marR="4180" marT="4180" marB="0" anchor="ctr">
                    <a:lnL w="12700" cap="flat" cmpd="sng" algn="ctr">
                      <a:solidFill>
                        <a:sysClr val="windowText" lastClr="000000"/>
                      </a:solidFill>
                      <a:prstDash val="solid"/>
                      <a:round/>
                      <a:headEnd type="none" w="med" len="med"/>
                      <a:tailEnd type="none" w="med" len="med"/>
                    </a:lnL>
                    <a:lnR w="12700" cap="flat" cmpd="sng" algn="ctr">
                      <a:solidFill>
                        <a:sysClr val="windowText" lastClr="000000"/>
                      </a:solidFill>
                      <a:prstDash val="solid"/>
                      <a:round/>
                      <a:headEnd type="none" w="med" len="med"/>
                      <a:tailEnd type="none" w="med" len="med"/>
                    </a:lnR>
                    <a:lnT w="12700" cap="flat" cmpd="sng" algn="ctr">
                      <a:solidFill>
                        <a:sysClr val="windowText" lastClr="000000"/>
                      </a:solidFill>
                      <a:prstDash val="solid"/>
                      <a:round/>
                      <a:headEnd type="none" w="med" len="med"/>
                      <a:tailEnd type="none" w="med" len="med"/>
                    </a:lnT>
                    <a:lnB w="12700" cap="flat" cmpd="sng" algn="ctr">
                      <a:solidFill>
                        <a:sysClr val="windowText" lastClr="000000"/>
                      </a:solidFill>
                      <a:prstDash val="solid"/>
                      <a:round/>
                      <a:headEnd type="none" w="med" len="med"/>
                      <a:tailEnd type="none" w="med" len="med"/>
                    </a:lnB>
                    <a:lnTlToBr w="12700" cmpd="sng">
                      <a:noFill/>
                      <a:prstDash val="solid"/>
                    </a:lnTlToBr>
                    <a:lnBlToTr w="12700" cmpd="sng">
                      <a:noFill/>
                      <a:prstDash val="solid"/>
                    </a:lnBlToTr>
                    <a:noFill/>
                  </a:tcPr>
                </a:tc>
                <a:tc rowSpan="5">
                  <a:txBody>
                    <a:bodyPr/>
                    <a:lstStyle>
                      <a:lvl1pPr marR="0" algn="l" rtl="0">
                        <a:lnSpc>
                          <a:spcPct val="100000"/>
                        </a:lnSpc>
                        <a:spcBef>
                          <a:spcPts val="0"/>
                        </a:spcBef>
                        <a:spcAft>
                          <a:spcPts val="0"/>
                        </a:spcAft>
                        <a:buNone/>
                        <a:defRPr sz="1400" b="0" i="0" u="none" strike="noStrike" cap="none">
                          <a:solidFill>
                            <a:schemeClr val="tx1"/>
                          </a:solidFill>
                          <a:latin typeface="Calibri"/>
                          <a:sym typeface="Arial"/>
                        </a:defRPr>
                      </a:lvl1pPr>
                      <a:lvl2pPr marR="0" algn="l" rtl="0">
                        <a:lnSpc>
                          <a:spcPct val="100000"/>
                        </a:lnSpc>
                        <a:spcBef>
                          <a:spcPts val="0"/>
                        </a:spcBef>
                        <a:spcAft>
                          <a:spcPts val="0"/>
                        </a:spcAft>
                        <a:buNone/>
                        <a:defRPr sz="1400" b="0" i="0" u="none" strike="noStrike" cap="none">
                          <a:solidFill>
                            <a:schemeClr val="tx1"/>
                          </a:solidFill>
                          <a:latin typeface="Calibri"/>
                          <a:sym typeface="Arial"/>
                        </a:defRPr>
                      </a:lvl2pPr>
                      <a:lvl3pPr marR="0" algn="l" rtl="0">
                        <a:lnSpc>
                          <a:spcPct val="100000"/>
                        </a:lnSpc>
                        <a:spcBef>
                          <a:spcPts val="0"/>
                        </a:spcBef>
                        <a:spcAft>
                          <a:spcPts val="0"/>
                        </a:spcAft>
                        <a:buNone/>
                        <a:defRPr sz="1400" b="0" i="0" u="none" strike="noStrike" cap="none">
                          <a:solidFill>
                            <a:schemeClr val="tx1"/>
                          </a:solidFill>
                          <a:latin typeface="Calibri"/>
                          <a:sym typeface="Arial"/>
                        </a:defRPr>
                      </a:lvl3pPr>
                      <a:lvl4pPr marR="0" algn="l" rtl="0">
                        <a:lnSpc>
                          <a:spcPct val="100000"/>
                        </a:lnSpc>
                        <a:spcBef>
                          <a:spcPts val="0"/>
                        </a:spcBef>
                        <a:spcAft>
                          <a:spcPts val="0"/>
                        </a:spcAft>
                        <a:buNone/>
                        <a:defRPr sz="1400" b="0" i="0" u="none" strike="noStrike" cap="none">
                          <a:solidFill>
                            <a:schemeClr val="tx1"/>
                          </a:solidFill>
                          <a:latin typeface="Calibri"/>
                          <a:sym typeface="Arial"/>
                        </a:defRPr>
                      </a:lvl4pPr>
                      <a:lvl5pPr marR="0" algn="l" rtl="0">
                        <a:lnSpc>
                          <a:spcPct val="100000"/>
                        </a:lnSpc>
                        <a:spcBef>
                          <a:spcPts val="0"/>
                        </a:spcBef>
                        <a:spcAft>
                          <a:spcPts val="0"/>
                        </a:spcAft>
                        <a:buNone/>
                        <a:defRPr sz="1400" b="0" i="0" u="none" strike="noStrike" cap="none">
                          <a:solidFill>
                            <a:schemeClr val="tx1"/>
                          </a:solidFill>
                          <a:latin typeface="Calibri"/>
                          <a:sym typeface="Arial"/>
                        </a:defRPr>
                      </a:lvl5pPr>
                      <a:lvl6pPr marR="0" algn="l" rtl="0">
                        <a:lnSpc>
                          <a:spcPct val="100000"/>
                        </a:lnSpc>
                        <a:spcBef>
                          <a:spcPts val="0"/>
                        </a:spcBef>
                        <a:spcAft>
                          <a:spcPts val="0"/>
                        </a:spcAft>
                        <a:buNone/>
                        <a:defRPr sz="1400" b="0" i="0" u="none" strike="noStrike" cap="none">
                          <a:solidFill>
                            <a:schemeClr val="tx1"/>
                          </a:solidFill>
                          <a:latin typeface="Calibri"/>
                          <a:sym typeface="Arial"/>
                        </a:defRPr>
                      </a:lvl6pPr>
                      <a:lvl7pPr marR="0" algn="l" rtl="0">
                        <a:lnSpc>
                          <a:spcPct val="100000"/>
                        </a:lnSpc>
                        <a:spcBef>
                          <a:spcPts val="0"/>
                        </a:spcBef>
                        <a:spcAft>
                          <a:spcPts val="0"/>
                        </a:spcAft>
                        <a:buNone/>
                        <a:defRPr sz="1400" b="0" i="0" u="none" strike="noStrike" cap="none">
                          <a:solidFill>
                            <a:schemeClr val="tx1"/>
                          </a:solidFill>
                          <a:latin typeface="Calibri"/>
                          <a:sym typeface="Arial"/>
                        </a:defRPr>
                      </a:lvl7pPr>
                      <a:lvl8pPr marR="0" algn="l" rtl="0">
                        <a:lnSpc>
                          <a:spcPct val="100000"/>
                        </a:lnSpc>
                        <a:spcBef>
                          <a:spcPts val="0"/>
                        </a:spcBef>
                        <a:spcAft>
                          <a:spcPts val="0"/>
                        </a:spcAft>
                        <a:buNone/>
                        <a:defRPr sz="1400" b="0" i="0" u="none" strike="noStrike" cap="none">
                          <a:solidFill>
                            <a:schemeClr val="tx1"/>
                          </a:solidFill>
                          <a:latin typeface="Calibri"/>
                          <a:sym typeface="Arial"/>
                        </a:defRPr>
                      </a:lvl8pPr>
                      <a:lvl9pPr marR="0" algn="l" rtl="0">
                        <a:lnSpc>
                          <a:spcPct val="100000"/>
                        </a:lnSpc>
                        <a:spcBef>
                          <a:spcPts val="0"/>
                        </a:spcBef>
                        <a:spcAft>
                          <a:spcPts val="0"/>
                        </a:spcAft>
                        <a:buNone/>
                        <a:defRPr sz="1400" b="0" i="0" u="none" strike="noStrike" cap="none">
                          <a:solidFill>
                            <a:schemeClr val="tx1"/>
                          </a:solidFill>
                          <a:latin typeface="Calibri"/>
                          <a:sym typeface="Arial"/>
                        </a:defRPr>
                      </a:lvl9pPr>
                    </a:lstStyle>
                    <a:p>
                      <a:pPr algn="ctr" rtl="1" fontAlgn="ctr"/>
                      <a:r>
                        <a:rPr lang="fa-IR" sz="1200" u="none" strike="noStrike">
                          <a:effectLst/>
                          <a:cs typeface="B Zar" pitchFamily="2" charset="-78"/>
                        </a:rPr>
                        <a:t>58</a:t>
                      </a:r>
                      <a:endParaRPr lang="fa-IR" sz="1200" b="1" i="0" u="none" strike="noStrike">
                        <a:solidFill>
                          <a:srgbClr val="000000"/>
                        </a:solidFill>
                        <a:effectLst/>
                        <a:latin typeface="Nazanin"/>
                        <a:cs typeface="B Zar" pitchFamily="2" charset="-78"/>
                      </a:endParaRPr>
                    </a:p>
                  </a:txBody>
                  <a:tcPr marL="4180" marR="4180" marT="4180" marB="0" anchor="ctr">
                    <a:lnL w="12700" cap="flat" cmpd="sng" algn="ctr">
                      <a:solidFill>
                        <a:sysClr val="windowText" lastClr="000000"/>
                      </a:solidFill>
                      <a:prstDash val="solid"/>
                      <a:round/>
                      <a:headEnd type="none" w="med" len="med"/>
                      <a:tailEnd type="none" w="med" len="med"/>
                    </a:lnL>
                    <a:lnR w="12700" cap="flat" cmpd="sng" algn="ctr">
                      <a:solidFill>
                        <a:sysClr val="windowText" lastClr="000000"/>
                      </a:solidFill>
                      <a:prstDash val="solid"/>
                      <a:round/>
                      <a:headEnd type="none" w="med" len="med"/>
                      <a:tailEnd type="none" w="med" len="med"/>
                    </a:lnR>
                    <a:lnT w="12700" cap="flat" cmpd="sng" algn="ctr">
                      <a:solidFill>
                        <a:sysClr val="windowText" lastClr="000000"/>
                      </a:solidFill>
                      <a:prstDash val="solid"/>
                      <a:round/>
                      <a:headEnd type="none" w="med" len="med"/>
                      <a:tailEnd type="none" w="med" len="med"/>
                    </a:lnT>
                    <a:lnB w="12700" cap="flat" cmpd="sng" algn="ctr">
                      <a:solidFill>
                        <a:sysClr val="windowText" lastClr="000000"/>
                      </a:solidFill>
                      <a:prstDash val="solid"/>
                      <a:round/>
                      <a:headEnd type="none" w="med" len="med"/>
                      <a:tailEnd type="none" w="med" len="med"/>
                    </a:lnB>
                    <a:lnTlToBr w="12700" cmpd="sng">
                      <a:noFill/>
                      <a:prstDash val="solid"/>
                    </a:lnTlToBr>
                    <a:lnBlToTr w="12700" cmpd="sng">
                      <a:noFill/>
                      <a:prstDash val="solid"/>
                    </a:lnBlToTr>
                    <a:noFill/>
                  </a:tcPr>
                </a:tc>
                <a:tc rowSpan="5">
                  <a:txBody>
                    <a:bodyPr/>
                    <a:lstStyle>
                      <a:lvl1pPr marR="0" algn="l" rtl="0">
                        <a:lnSpc>
                          <a:spcPct val="100000"/>
                        </a:lnSpc>
                        <a:spcBef>
                          <a:spcPts val="0"/>
                        </a:spcBef>
                        <a:spcAft>
                          <a:spcPts val="0"/>
                        </a:spcAft>
                        <a:buNone/>
                        <a:defRPr sz="1400" b="0" i="0" u="none" strike="noStrike" cap="none">
                          <a:solidFill>
                            <a:schemeClr val="tx1"/>
                          </a:solidFill>
                          <a:latin typeface="Calibri"/>
                          <a:sym typeface="Arial"/>
                        </a:defRPr>
                      </a:lvl1pPr>
                      <a:lvl2pPr marR="0" algn="l" rtl="0">
                        <a:lnSpc>
                          <a:spcPct val="100000"/>
                        </a:lnSpc>
                        <a:spcBef>
                          <a:spcPts val="0"/>
                        </a:spcBef>
                        <a:spcAft>
                          <a:spcPts val="0"/>
                        </a:spcAft>
                        <a:buNone/>
                        <a:defRPr sz="1400" b="0" i="0" u="none" strike="noStrike" cap="none">
                          <a:solidFill>
                            <a:schemeClr val="tx1"/>
                          </a:solidFill>
                          <a:latin typeface="Calibri"/>
                          <a:sym typeface="Arial"/>
                        </a:defRPr>
                      </a:lvl2pPr>
                      <a:lvl3pPr marR="0" algn="l" rtl="0">
                        <a:lnSpc>
                          <a:spcPct val="100000"/>
                        </a:lnSpc>
                        <a:spcBef>
                          <a:spcPts val="0"/>
                        </a:spcBef>
                        <a:spcAft>
                          <a:spcPts val="0"/>
                        </a:spcAft>
                        <a:buNone/>
                        <a:defRPr sz="1400" b="0" i="0" u="none" strike="noStrike" cap="none">
                          <a:solidFill>
                            <a:schemeClr val="tx1"/>
                          </a:solidFill>
                          <a:latin typeface="Calibri"/>
                          <a:sym typeface="Arial"/>
                        </a:defRPr>
                      </a:lvl3pPr>
                      <a:lvl4pPr marR="0" algn="l" rtl="0">
                        <a:lnSpc>
                          <a:spcPct val="100000"/>
                        </a:lnSpc>
                        <a:spcBef>
                          <a:spcPts val="0"/>
                        </a:spcBef>
                        <a:spcAft>
                          <a:spcPts val="0"/>
                        </a:spcAft>
                        <a:buNone/>
                        <a:defRPr sz="1400" b="0" i="0" u="none" strike="noStrike" cap="none">
                          <a:solidFill>
                            <a:schemeClr val="tx1"/>
                          </a:solidFill>
                          <a:latin typeface="Calibri"/>
                          <a:sym typeface="Arial"/>
                        </a:defRPr>
                      </a:lvl4pPr>
                      <a:lvl5pPr marR="0" algn="l" rtl="0">
                        <a:lnSpc>
                          <a:spcPct val="100000"/>
                        </a:lnSpc>
                        <a:spcBef>
                          <a:spcPts val="0"/>
                        </a:spcBef>
                        <a:spcAft>
                          <a:spcPts val="0"/>
                        </a:spcAft>
                        <a:buNone/>
                        <a:defRPr sz="1400" b="0" i="0" u="none" strike="noStrike" cap="none">
                          <a:solidFill>
                            <a:schemeClr val="tx1"/>
                          </a:solidFill>
                          <a:latin typeface="Calibri"/>
                          <a:sym typeface="Arial"/>
                        </a:defRPr>
                      </a:lvl5pPr>
                      <a:lvl6pPr marR="0" algn="l" rtl="0">
                        <a:lnSpc>
                          <a:spcPct val="100000"/>
                        </a:lnSpc>
                        <a:spcBef>
                          <a:spcPts val="0"/>
                        </a:spcBef>
                        <a:spcAft>
                          <a:spcPts val="0"/>
                        </a:spcAft>
                        <a:buNone/>
                        <a:defRPr sz="1400" b="0" i="0" u="none" strike="noStrike" cap="none">
                          <a:solidFill>
                            <a:schemeClr val="tx1"/>
                          </a:solidFill>
                          <a:latin typeface="Calibri"/>
                          <a:sym typeface="Arial"/>
                        </a:defRPr>
                      </a:lvl6pPr>
                      <a:lvl7pPr marR="0" algn="l" rtl="0">
                        <a:lnSpc>
                          <a:spcPct val="100000"/>
                        </a:lnSpc>
                        <a:spcBef>
                          <a:spcPts val="0"/>
                        </a:spcBef>
                        <a:spcAft>
                          <a:spcPts val="0"/>
                        </a:spcAft>
                        <a:buNone/>
                        <a:defRPr sz="1400" b="0" i="0" u="none" strike="noStrike" cap="none">
                          <a:solidFill>
                            <a:schemeClr val="tx1"/>
                          </a:solidFill>
                          <a:latin typeface="Calibri"/>
                          <a:sym typeface="Arial"/>
                        </a:defRPr>
                      </a:lvl7pPr>
                      <a:lvl8pPr marR="0" algn="l" rtl="0">
                        <a:lnSpc>
                          <a:spcPct val="100000"/>
                        </a:lnSpc>
                        <a:spcBef>
                          <a:spcPts val="0"/>
                        </a:spcBef>
                        <a:spcAft>
                          <a:spcPts val="0"/>
                        </a:spcAft>
                        <a:buNone/>
                        <a:defRPr sz="1400" b="0" i="0" u="none" strike="noStrike" cap="none">
                          <a:solidFill>
                            <a:schemeClr val="tx1"/>
                          </a:solidFill>
                          <a:latin typeface="Calibri"/>
                          <a:sym typeface="Arial"/>
                        </a:defRPr>
                      </a:lvl8pPr>
                      <a:lvl9pPr marR="0" algn="l" rtl="0">
                        <a:lnSpc>
                          <a:spcPct val="100000"/>
                        </a:lnSpc>
                        <a:spcBef>
                          <a:spcPts val="0"/>
                        </a:spcBef>
                        <a:spcAft>
                          <a:spcPts val="0"/>
                        </a:spcAft>
                        <a:buNone/>
                        <a:defRPr sz="1400" b="0" i="0" u="none" strike="noStrike" cap="none">
                          <a:solidFill>
                            <a:schemeClr val="tx1"/>
                          </a:solidFill>
                          <a:latin typeface="Calibri"/>
                          <a:sym typeface="Arial"/>
                        </a:defRPr>
                      </a:lvl9pPr>
                    </a:lstStyle>
                    <a:p>
                      <a:pPr algn="ctr" rtl="1" fontAlgn="ctr"/>
                      <a:r>
                        <a:rPr lang="fa-IR" sz="1200" u="none" strike="noStrike" dirty="0">
                          <a:effectLst/>
                          <a:cs typeface="B Zar" pitchFamily="2" charset="-78"/>
                        </a:rPr>
                        <a:t>1</a:t>
                      </a:r>
                      <a:endParaRPr lang="fa-IR" sz="1200" b="1" i="0" u="none" strike="noStrike" dirty="0">
                        <a:solidFill>
                          <a:srgbClr val="000000"/>
                        </a:solidFill>
                        <a:effectLst/>
                        <a:latin typeface="Nazanin"/>
                        <a:cs typeface="B Zar" pitchFamily="2" charset="-78"/>
                      </a:endParaRPr>
                    </a:p>
                  </a:txBody>
                  <a:tcPr marL="4180" marR="4180" marT="4180" marB="0" anchor="ctr">
                    <a:lnL w="12700" cap="flat" cmpd="sng" algn="ctr">
                      <a:solidFill>
                        <a:sysClr val="windowText" lastClr="000000"/>
                      </a:solidFill>
                      <a:prstDash val="solid"/>
                      <a:round/>
                      <a:headEnd type="none" w="med" len="med"/>
                      <a:tailEnd type="none" w="med" len="med"/>
                    </a:lnL>
                    <a:lnR w="12700" cap="flat" cmpd="sng" algn="ctr">
                      <a:solidFill>
                        <a:sysClr val="windowText" lastClr="000000"/>
                      </a:solidFill>
                      <a:prstDash val="solid"/>
                      <a:round/>
                      <a:headEnd type="none" w="med" len="med"/>
                      <a:tailEnd type="none" w="med" len="med"/>
                    </a:lnR>
                    <a:lnT w="12700" cap="flat" cmpd="sng" algn="ctr">
                      <a:solidFill>
                        <a:sysClr val="windowText" lastClr="000000"/>
                      </a:solidFill>
                      <a:prstDash val="solid"/>
                      <a:round/>
                      <a:headEnd type="none" w="med" len="med"/>
                      <a:tailEnd type="none" w="med" len="med"/>
                    </a:lnT>
                    <a:lnB w="12700" cap="flat" cmpd="sng" algn="ctr">
                      <a:solidFill>
                        <a:sysClr val="windowText" lastClr="000000"/>
                      </a:solidFill>
                      <a:prstDash val="solid"/>
                      <a:round/>
                      <a:headEnd type="none" w="med" len="med"/>
                      <a:tailEnd type="none" w="med" len="med"/>
                    </a:lnB>
                    <a:lnTlToBr w="12700" cmpd="sng">
                      <a:noFill/>
                      <a:prstDash val="solid"/>
                    </a:lnTlToBr>
                    <a:lnBlToTr w="12700" cmpd="sng">
                      <a:noFill/>
                      <a:prstDash val="solid"/>
                    </a:lnBlToTr>
                    <a:noFill/>
                  </a:tcPr>
                </a:tc>
                <a:tc>
                  <a:txBody>
                    <a:bodyPr/>
                    <a:lstStyle>
                      <a:lvl1pPr marR="0" algn="l" rtl="0">
                        <a:lnSpc>
                          <a:spcPct val="100000"/>
                        </a:lnSpc>
                        <a:spcBef>
                          <a:spcPts val="0"/>
                        </a:spcBef>
                        <a:spcAft>
                          <a:spcPts val="0"/>
                        </a:spcAft>
                        <a:buNone/>
                        <a:defRPr sz="1400" b="0" i="0" u="none" strike="noStrike" cap="none">
                          <a:solidFill>
                            <a:schemeClr val="tx1"/>
                          </a:solidFill>
                          <a:latin typeface="Calibri"/>
                          <a:sym typeface="Arial"/>
                        </a:defRPr>
                      </a:lvl1pPr>
                      <a:lvl2pPr marR="0" algn="l" rtl="0">
                        <a:lnSpc>
                          <a:spcPct val="100000"/>
                        </a:lnSpc>
                        <a:spcBef>
                          <a:spcPts val="0"/>
                        </a:spcBef>
                        <a:spcAft>
                          <a:spcPts val="0"/>
                        </a:spcAft>
                        <a:buNone/>
                        <a:defRPr sz="1400" b="0" i="0" u="none" strike="noStrike" cap="none">
                          <a:solidFill>
                            <a:schemeClr val="tx1"/>
                          </a:solidFill>
                          <a:latin typeface="Calibri"/>
                          <a:sym typeface="Arial"/>
                        </a:defRPr>
                      </a:lvl2pPr>
                      <a:lvl3pPr marR="0" algn="l" rtl="0">
                        <a:lnSpc>
                          <a:spcPct val="100000"/>
                        </a:lnSpc>
                        <a:spcBef>
                          <a:spcPts val="0"/>
                        </a:spcBef>
                        <a:spcAft>
                          <a:spcPts val="0"/>
                        </a:spcAft>
                        <a:buNone/>
                        <a:defRPr sz="1400" b="0" i="0" u="none" strike="noStrike" cap="none">
                          <a:solidFill>
                            <a:schemeClr val="tx1"/>
                          </a:solidFill>
                          <a:latin typeface="Calibri"/>
                          <a:sym typeface="Arial"/>
                        </a:defRPr>
                      </a:lvl3pPr>
                      <a:lvl4pPr marR="0" algn="l" rtl="0">
                        <a:lnSpc>
                          <a:spcPct val="100000"/>
                        </a:lnSpc>
                        <a:spcBef>
                          <a:spcPts val="0"/>
                        </a:spcBef>
                        <a:spcAft>
                          <a:spcPts val="0"/>
                        </a:spcAft>
                        <a:buNone/>
                        <a:defRPr sz="1400" b="0" i="0" u="none" strike="noStrike" cap="none">
                          <a:solidFill>
                            <a:schemeClr val="tx1"/>
                          </a:solidFill>
                          <a:latin typeface="Calibri"/>
                          <a:sym typeface="Arial"/>
                        </a:defRPr>
                      </a:lvl4pPr>
                      <a:lvl5pPr marR="0" algn="l" rtl="0">
                        <a:lnSpc>
                          <a:spcPct val="100000"/>
                        </a:lnSpc>
                        <a:spcBef>
                          <a:spcPts val="0"/>
                        </a:spcBef>
                        <a:spcAft>
                          <a:spcPts val="0"/>
                        </a:spcAft>
                        <a:buNone/>
                        <a:defRPr sz="1400" b="0" i="0" u="none" strike="noStrike" cap="none">
                          <a:solidFill>
                            <a:schemeClr val="tx1"/>
                          </a:solidFill>
                          <a:latin typeface="Calibri"/>
                          <a:sym typeface="Arial"/>
                        </a:defRPr>
                      </a:lvl5pPr>
                      <a:lvl6pPr marR="0" algn="l" rtl="0">
                        <a:lnSpc>
                          <a:spcPct val="100000"/>
                        </a:lnSpc>
                        <a:spcBef>
                          <a:spcPts val="0"/>
                        </a:spcBef>
                        <a:spcAft>
                          <a:spcPts val="0"/>
                        </a:spcAft>
                        <a:buNone/>
                        <a:defRPr sz="1400" b="0" i="0" u="none" strike="noStrike" cap="none">
                          <a:solidFill>
                            <a:schemeClr val="tx1"/>
                          </a:solidFill>
                          <a:latin typeface="Calibri"/>
                          <a:sym typeface="Arial"/>
                        </a:defRPr>
                      </a:lvl6pPr>
                      <a:lvl7pPr marR="0" algn="l" rtl="0">
                        <a:lnSpc>
                          <a:spcPct val="100000"/>
                        </a:lnSpc>
                        <a:spcBef>
                          <a:spcPts val="0"/>
                        </a:spcBef>
                        <a:spcAft>
                          <a:spcPts val="0"/>
                        </a:spcAft>
                        <a:buNone/>
                        <a:defRPr sz="1400" b="0" i="0" u="none" strike="noStrike" cap="none">
                          <a:solidFill>
                            <a:schemeClr val="tx1"/>
                          </a:solidFill>
                          <a:latin typeface="Calibri"/>
                          <a:sym typeface="Arial"/>
                        </a:defRPr>
                      </a:lvl7pPr>
                      <a:lvl8pPr marR="0" algn="l" rtl="0">
                        <a:lnSpc>
                          <a:spcPct val="100000"/>
                        </a:lnSpc>
                        <a:spcBef>
                          <a:spcPts val="0"/>
                        </a:spcBef>
                        <a:spcAft>
                          <a:spcPts val="0"/>
                        </a:spcAft>
                        <a:buNone/>
                        <a:defRPr sz="1400" b="0" i="0" u="none" strike="noStrike" cap="none">
                          <a:solidFill>
                            <a:schemeClr val="tx1"/>
                          </a:solidFill>
                          <a:latin typeface="Calibri"/>
                          <a:sym typeface="Arial"/>
                        </a:defRPr>
                      </a:lvl8pPr>
                      <a:lvl9pPr marR="0" algn="l" rtl="0">
                        <a:lnSpc>
                          <a:spcPct val="100000"/>
                        </a:lnSpc>
                        <a:spcBef>
                          <a:spcPts val="0"/>
                        </a:spcBef>
                        <a:spcAft>
                          <a:spcPts val="0"/>
                        </a:spcAft>
                        <a:buNone/>
                        <a:defRPr sz="1400" b="0" i="0" u="none" strike="noStrike" cap="none">
                          <a:solidFill>
                            <a:schemeClr val="tx1"/>
                          </a:solidFill>
                          <a:latin typeface="Calibri"/>
                          <a:sym typeface="Arial"/>
                        </a:defRPr>
                      </a:lvl9pPr>
                    </a:lstStyle>
                    <a:p>
                      <a:pPr algn="ctr" rtl="1" fontAlgn="ctr"/>
                      <a:r>
                        <a:rPr lang="fa-IR" sz="1200" u="none" strike="noStrike">
                          <a:effectLst/>
                          <a:cs typeface="B Zar" pitchFamily="2" charset="-78"/>
                        </a:rPr>
                        <a:t>3990393</a:t>
                      </a:r>
                      <a:endParaRPr lang="fa-IR" sz="1200" b="1" i="0" u="none" strike="noStrike">
                        <a:solidFill>
                          <a:srgbClr val="000000"/>
                        </a:solidFill>
                        <a:effectLst/>
                        <a:latin typeface="Arial"/>
                        <a:cs typeface="B Zar" pitchFamily="2" charset="-78"/>
                      </a:endParaRPr>
                    </a:p>
                  </a:txBody>
                  <a:tcPr marL="4180" marR="4180" marT="4180" marB="0" anchor="ctr">
                    <a:lnL w="12700" cap="flat" cmpd="sng" algn="ctr">
                      <a:solidFill>
                        <a:sysClr val="windowText" lastClr="000000"/>
                      </a:solidFill>
                      <a:prstDash val="solid"/>
                      <a:round/>
                      <a:headEnd type="none" w="med" len="med"/>
                      <a:tailEnd type="none" w="med" len="med"/>
                    </a:lnL>
                    <a:lnR w="12700" cap="flat" cmpd="sng" algn="ctr">
                      <a:solidFill>
                        <a:sysClr val="windowText" lastClr="000000"/>
                      </a:solidFill>
                      <a:prstDash val="solid"/>
                      <a:round/>
                      <a:headEnd type="none" w="med" len="med"/>
                      <a:tailEnd type="none" w="med" len="med"/>
                    </a:lnR>
                    <a:lnT w="12700" cap="flat" cmpd="sng" algn="ctr">
                      <a:solidFill>
                        <a:sysClr val="windowText" lastClr="000000"/>
                      </a:solidFill>
                      <a:prstDash val="solid"/>
                      <a:round/>
                      <a:headEnd type="none" w="med" len="med"/>
                      <a:tailEnd type="none" w="med" len="med"/>
                    </a:lnT>
                    <a:lnB w="12700" cap="flat" cmpd="sng" algn="ctr">
                      <a:solidFill>
                        <a:sysClr val="windowText" lastClr="000000"/>
                      </a:solidFill>
                      <a:prstDash val="solid"/>
                      <a:round/>
                      <a:headEnd type="none" w="med" len="med"/>
                      <a:tailEnd type="none" w="med" len="med"/>
                    </a:lnB>
                    <a:lnTlToBr w="12700" cmpd="sng">
                      <a:noFill/>
                      <a:prstDash val="solid"/>
                    </a:lnTlToBr>
                    <a:lnBlToTr w="12700" cmpd="sng">
                      <a:noFill/>
                      <a:prstDash val="solid"/>
                    </a:lnBlToTr>
                    <a:noFill/>
                  </a:tcPr>
                </a:tc>
                <a:tc>
                  <a:txBody>
                    <a:bodyPr/>
                    <a:lstStyle>
                      <a:lvl1pPr marR="0" algn="l" rtl="0">
                        <a:lnSpc>
                          <a:spcPct val="100000"/>
                        </a:lnSpc>
                        <a:spcBef>
                          <a:spcPts val="0"/>
                        </a:spcBef>
                        <a:spcAft>
                          <a:spcPts val="0"/>
                        </a:spcAft>
                        <a:buNone/>
                        <a:defRPr sz="1400" b="0" i="0" u="none" strike="noStrike" cap="none">
                          <a:solidFill>
                            <a:schemeClr val="tx1"/>
                          </a:solidFill>
                          <a:latin typeface="Calibri"/>
                          <a:sym typeface="Arial"/>
                        </a:defRPr>
                      </a:lvl1pPr>
                      <a:lvl2pPr marR="0" algn="l" rtl="0">
                        <a:lnSpc>
                          <a:spcPct val="100000"/>
                        </a:lnSpc>
                        <a:spcBef>
                          <a:spcPts val="0"/>
                        </a:spcBef>
                        <a:spcAft>
                          <a:spcPts val="0"/>
                        </a:spcAft>
                        <a:buNone/>
                        <a:defRPr sz="1400" b="0" i="0" u="none" strike="noStrike" cap="none">
                          <a:solidFill>
                            <a:schemeClr val="tx1"/>
                          </a:solidFill>
                          <a:latin typeface="Calibri"/>
                          <a:sym typeface="Arial"/>
                        </a:defRPr>
                      </a:lvl2pPr>
                      <a:lvl3pPr marR="0" algn="l" rtl="0">
                        <a:lnSpc>
                          <a:spcPct val="100000"/>
                        </a:lnSpc>
                        <a:spcBef>
                          <a:spcPts val="0"/>
                        </a:spcBef>
                        <a:spcAft>
                          <a:spcPts val="0"/>
                        </a:spcAft>
                        <a:buNone/>
                        <a:defRPr sz="1400" b="0" i="0" u="none" strike="noStrike" cap="none">
                          <a:solidFill>
                            <a:schemeClr val="tx1"/>
                          </a:solidFill>
                          <a:latin typeface="Calibri"/>
                          <a:sym typeface="Arial"/>
                        </a:defRPr>
                      </a:lvl3pPr>
                      <a:lvl4pPr marR="0" algn="l" rtl="0">
                        <a:lnSpc>
                          <a:spcPct val="100000"/>
                        </a:lnSpc>
                        <a:spcBef>
                          <a:spcPts val="0"/>
                        </a:spcBef>
                        <a:spcAft>
                          <a:spcPts val="0"/>
                        </a:spcAft>
                        <a:buNone/>
                        <a:defRPr sz="1400" b="0" i="0" u="none" strike="noStrike" cap="none">
                          <a:solidFill>
                            <a:schemeClr val="tx1"/>
                          </a:solidFill>
                          <a:latin typeface="Calibri"/>
                          <a:sym typeface="Arial"/>
                        </a:defRPr>
                      </a:lvl4pPr>
                      <a:lvl5pPr marR="0" algn="l" rtl="0">
                        <a:lnSpc>
                          <a:spcPct val="100000"/>
                        </a:lnSpc>
                        <a:spcBef>
                          <a:spcPts val="0"/>
                        </a:spcBef>
                        <a:spcAft>
                          <a:spcPts val="0"/>
                        </a:spcAft>
                        <a:buNone/>
                        <a:defRPr sz="1400" b="0" i="0" u="none" strike="noStrike" cap="none">
                          <a:solidFill>
                            <a:schemeClr val="tx1"/>
                          </a:solidFill>
                          <a:latin typeface="Calibri"/>
                          <a:sym typeface="Arial"/>
                        </a:defRPr>
                      </a:lvl5pPr>
                      <a:lvl6pPr marR="0" algn="l" rtl="0">
                        <a:lnSpc>
                          <a:spcPct val="100000"/>
                        </a:lnSpc>
                        <a:spcBef>
                          <a:spcPts val="0"/>
                        </a:spcBef>
                        <a:spcAft>
                          <a:spcPts val="0"/>
                        </a:spcAft>
                        <a:buNone/>
                        <a:defRPr sz="1400" b="0" i="0" u="none" strike="noStrike" cap="none">
                          <a:solidFill>
                            <a:schemeClr val="tx1"/>
                          </a:solidFill>
                          <a:latin typeface="Calibri"/>
                          <a:sym typeface="Arial"/>
                        </a:defRPr>
                      </a:lvl6pPr>
                      <a:lvl7pPr marR="0" algn="l" rtl="0">
                        <a:lnSpc>
                          <a:spcPct val="100000"/>
                        </a:lnSpc>
                        <a:spcBef>
                          <a:spcPts val="0"/>
                        </a:spcBef>
                        <a:spcAft>
                          <a:spcPts val="0"/>
                        </a:spcAft>
                        <a:buNone/>
                        <a:defRPr sz="1400" b="0" i="0" u="none" strike="noStrike" cap="none">
                          <a:solidFill>
                            <a:schemeClr val="tx1"/>
                          </a:solidFill>
                          <a:latin typeface="Calibri"/>
                          <a:sym typeface="Arial"/>
                        </a:defRPr>
                      </a:lvl7pPr>
                      <a:lvl8pPr marR="0" algn="l" rtl="0">
                        <a:lnSpc>
                          <a:spcPct val="100000"/>
                        </a:lnSpc>
                        <a:spcBef>
                          <a:spcPts val="0"/>
                        </a:spcBef>
                        <a:spcAft>
                          <a:spcPts val="0"/>
                        </a:spcAft>
                        <a:buNone/>
                        <a:defRPr sz="1400" b="0" i="0" u="none" strike="noStrike" cap="none">
                          <a:solidFill>
                            <a:schemeClr val="tx1"/>
                          </a:solidFill>
                          <a:latin typeface="Calibri"/>
                          <a:sym typeface="Arial"/>
                        </a:defRPr>
                      </a:lvl8pPr>
                      <a:lvl9pPr marR="0" algn="l" rtl="0">
                        <a:lnSpc>
                          <a:spcPct val="100000"/>
                        </a:lnSpc>
                        <a:spcBef>
                          <a:spcPts val="0"/>
                        </a:spcBef>
                        <a:spcAft>
                          <a:spcPts val="0"/>
                        </a:spcAft>
                        <a:buNone/>
                        <a:defRPr sz="1400" b="0" i="0" u="none" strike="noStrike" cap="none">
                          <a:solidFill>
                            <a:schemeClr val="tx1"/>
                          </a:solidFill>
                          <a:latin typeface="Calibri"/>
                          <a:sym typeface="Arial"/>
                        </a:defRPr>
                      </a:lvl9pPr>
                    </a:lstStyle>
                    <a:p>
                      <a:pPr algn="ctr" rtl="1" fontAlgn="ctr"/>
                      <a:r>
                        <a:rPr lang="fa-IR" sz="1200" u="none" strike="noStrike" dirty="0">
                          <a:effectLst/>
                          <a:cs typeface="B Zar" pitchFamily="2" charset="-78"/>
                        </a:rPr>
                        <a:t>341683</a:t>
                      </a:r>
                      <a:endParaRPr lang="fa-IR" sz="1200" b="1" i="0" u="none" strike="noStrike" dirty="0">
                        <a:solidFill>
                          <a:srgbClr val="000000"/>
                        </a:solidFill>
                        <a:effectLst/>
                        <a:latin typeface="Arial"/>
                        <a:cs typeface="B Zar" pitchFamily="2" charset="-78"/>
                      </a:endParaRPr>
                    </a:p>
                  </a:txBody>
                  <a:tcPr marL="4180" marR="4180" marT="4180" marB="0" anchor="ctr">
                    <a:lnL w="12700" cap="flat" cmpd="sng" algn="ctr">
                      <a:solidFill>
                        <a:sysClr val="windowText" lastClr="000000"/>
                      </a:solidFill>
                      <a:prstDash val="solid"/>
                      <a:round/>
                      <a:headEnd type="none" w="med" len="med"/>
                      <a:tailEnd type="none" w="med" len="med"/>
                    </a:lnL>
                    <a:lnR w="12700" cap="flat" cmpd="sng" algn="ctr">
                      <a:solidFill>
                        <a:sysClr val="windowText" lastClr="000000"/>
                      </a:solidFill>
                      <a:prstDash val="solid"/>
                      <a:round/>
                      <a:headEnd type="none" w="med" len="med"/>
                      <a:tailEnd type="none" w="med" len="med"/>
                    </a:lnR>
                    <a:lnT w="12700" cap="flat" cmpd="sng" algn="ctr">
                      <a:solidFill>
                        <a:sysClr val="windowText" lastClr="000000"/>
                      </a:solidFill>
                      <a:prstDash val="solid"/>
                      <a:round/>
                      <a:headEnd type="none" w="med" len="med"/>
                      <a:tailEnd type="none" w="med" len="med"/>
                    </a:lnT>
                    <a:lnB w="12700" cap="flat" cmpd="sng" algn="ctr">
                      <a:solidFill>
                        <a:sysClr val="windowText" lastClr="000000"/>
                      </a:solidFill>
                      <a:prstDash val="solid"/>
                      <a:round/>
                      <a:headEnd type="none" w="med" len="med"/>
                      <a:tailEnd type="none" w="med" len="med"/>
                    </a:lnB>
                    <a:lnTlToBr w="12700" cmpd="sng">
                      <a:noFill/>
                      <a:prstDash val="solid"/>
                    </a:lnTlToBr>
                    <a:lnBlToTr w="12700" cmpd="sng">
                      <a:noFill/>
                      <a:prstDash val="solid"/>
                    </a:lnBlToTr>
                    <a:noFill/>
                  </a:tcPr>
                </a:tc>
                <a:tc rowSpan="5">
                  <a:txBody>
                    <a:bodyPr/>
                    <a:lstStyle>
                      <a:lvl1pPr marR="0" algn="l" rtl="0">
                        <a:lnSpc>
                          <a:spcPct val="100000"/>
                        </a:lnSpc>
                        <a:spcBef>
                          <a:spcPts val="0"/>
                        </a:spcBef>
                        <a:spcAft>
                          <a:spcPts val="0"/>
                        </a:spcAft>
                        <a:buNone/>
                        <a:defRPr sz="1400" b="0" i="0" u="none" strike="noStrike" cap="none">
                          <a:solidFill>
                            <a:schemeClr val="tx1"/>
                          </a:solidFill>
                          <a:latin typeface="Calibri"/>
                          <a:sym typeface="Arial"/>
                        </a:defRPr>
                      </a:lvl1pPr>
                      <a:lvl2pPr marR="0" algn="l" rtl="0">
                        <a:lnSpc>
                          <a:spcPct val="100000"/>
                        </a:lnSpc>
                        <a:spcBef>
                          <a:spcPts val="0"/>
                        </a:spcBef>
                        <a:spcAft>
                          <a:spcPts val="0"/>
                        </a:spcAft>
                        <a:buNone/>
                        <a:defRPr sz="1400" b="0" i="0" u="none" strike="noStrike" cap="none">
                          <a:solidFill>
                            <a:schemeClr val="tx1"/>
                          </a:solidFill>
                          <a:latin typeface="Calibri"/>
                          <a:sym typeface="Arial"/>
                        </a:defRPr>
                      </a:lvl2pPr>
                      <a:lvl3pPr marR="0" algn="l" rtl="0">
                        <a:lnSpc>
                          <a:spcPct val="100000"/>
                        </a:lnSpc>
                        <a:spcBef>
                          <a:spcPts val="0"/>
                        </a:spcBef>
                        <a:spcAft>
                          <a:spcPts val="0"/>
                        </a:spcAft>
                        <a:buNone/>
                        <a:defRPr sz="1400" b="0" i="0" u="none" strike="noStrike" cap="none">
                          <a:solidFill>
                            <a:schemeClr val="tx1"/>
                          </a:solidFill>
                          <a:latin typeface="Calibri"/>
                          <a:sym typeface="Arial"/>
                        </a:defRPr>
                      </a:lvl3pPr>
                      <a:lvl4pPr marR="0" algn="l" rtl="0">
                        <a:lnSpc>
                          <a:spcPct val="100000"/>
                        </a:lnSpc>
                        <a:spcBef>
                          <a:spcPts val="0"/>
                        </a:spcBef>
                        <a:spcAft>
                          <a:spcPts val="0"/>
                        </a:spcAft>
                        <a:buNone/>
                        <a:defRPr sz="1400" b="0" i="0" u="none" strike="noStrike" cap="none">
                          <a:solidFill>
                            <a:schemeClr val="tx1"/>
                          </a:solidFill>
                          <a:latin typeface="Calibri"/>
                          <a:sym typeface="Arial"/>
                        </a:defRPr>
                      </a:lvl4pPr>
                      <a:lvl5pPr marR="0" algn="l" rtl="0">
                        <a:lnSpc>
                          <a:spcPct val="100000"/>
                        </a:lnSpc>
                        <a:spcBef>
                          <a:spcPts val="0"/>
                        </a:spcBef>
                        <a:spcAft>
                          <a:spcPts val="0"/>
                        </a:spcAft>
                        <a:buNone/>
                        <a:defRPr sz="1400" b="0" i="0" u="none" strike="noStrike" cap="none">
                          <a:solidFill>
                            <a:schemeClr val="tx1"/>
                          </a:solidFill>
                          <a:latin typeface="Calibri"/>
                          <a:sym typeface="Arial"/>
                        </a:defRPr>
                      </a:lvl5pPr>
                      <a:lvl6pPr marR="0" algn="l" rtl="0">
                        <a:lnSpc>
                          <a:spcPct val="100000"/>
                        </a:lnSpc>
                        <a:spcBef>
                          <a:spcPts val="0"/>
                        </a:spcBef>
                        <a:spcAft>
                          <a:spcPts val="0"/>
                        </a:spcAft>
                        <a:buNone/>
                        <a:defRPr sz="1400" b="0" i="0" u="none" strike="noStrike" cap="none">
                          <a:solidFill>
                            <a:schemeClr val="tx1"/>
                          </a:solidFill>
                          <a:latin typeface="Calibri"/>
                          <a:sym typeface="Arial"/>
                        </a:defRPr>
                      </a:lvl6pPr>
                      <a:lvl7pPr marR="0" algn="l" rtl="0">
                        <a:lnSpc>
                          <a:spcPct val="100000"/>
                        </a:lnSpc>
                        <a:spcBef>
                          <a:spcPts val="0"/>
                        </a:spcBef>
                        <a:spcAft>
                          <a:spcPts val="0"/>
                        </a:spcAft>
                        <a:buNone/>
                        <a:defRPr sz="1400" b="0" i="0" u="none" strike="noStrike" cap="none">
                          <a:solidFill>
                            <a:schemeClr val="tx1"/>
                          </a:solidFill>
                          <a:latin typeface="Calibri"/>
                          <a:sym typeface="Arial"/>
                        </a:defRPr>
                      </a:lvl7pPr>
                      <a:lvl8pPr marR="0" algn="l" rtl="0">
                        <a:lnSpc>
                          <a:spcPct val="100000"/>
                        </a:lnSpc>
                        <a:spcBef>
                          <a:spcPts val="0"/>
                        </a:spcBef>
                        <a:spcAft>
                          <a:spcPts val="0"/>
                        </a:spcAft>
                        <a:buNone/>
                        <a:defRPr sz="1400" b="0" i="0" u="none" strike="noStrike" cap="none">
                          <a:solidFill>
                            <a:schemeClr val="tx1"/>
                          </a:solidFill>
                          <a:latin typeface="Calibri"/>
                          <a:sym typeface="Arial"/>
                        </a:defRPr>
                      </a:lvl8pPr>
                      <a:lvl9pPr marR="0" algn="l" rtl="0">
                        <a:lnSpc>
                          <a:spcPct val="100000"/>
                        </a:lnSpc>
                        <a:spcBef>
                          <a:spcPts val="0"/>
                        </a:spcBef>
                        <a:spcAft>
                          <a:spcPts val="0"/>
                        </a:spcAft>
                        <a:buNone/>
                        <a:defRPr sz="1400" b="0" i="0" u="none" strike="noStrike" cap="none">
                          <a:solidFill>
                            <a:schemeClr val="tx1"/>
                          </a:solidFill>
                          <a:latin typeface="Calibri"/>
                          <a:sym typeface="Arial"/>
                        </a:defRPr>
                      </a:lvl9pPr>
                    </a:lstStyle>
                    <a:p>
                      <a:pPr algn="ctr" rtl="1" fontAlgn="ctr"/>
                      <a:r>
                        <a:rPr lang="en-US" sz="1200" u="none" strike="noStrike" dirty="0">
                          <a:effectLst/>
                          <a:cs typeface="B Zar" pitchFamily="2" charset="-78"/>
                        </a:rPr>
                        <a:t>39S</a:t>
                      </a:r>
                      <a:endParaRPr lang="en-US" sz="1200" b="1" i="0" u="none" strike="noStrike" dirty="0">
                        <a:solidFill>
                          <a:srgbClr val="000000"/>
                        </a:solidFill>
                        <a:effectLst/>
                        <a:latin typeface="Arial"/>
                        <a:cs typeface="B Zar" pitchFamily="2" charset="-78"/>
                      </a:endParaRPr>
                    </a:p>
                  </a:txBody>
                  <a:tcPr marL="4180" marR="4180" marT="4180" marB="0" anchor="ctr">
                    <a:lnL w="12700" cap="flat" cmpd="sng" algn="ctr">
                      <a:solidFill>
                        <a:sysClr val="windowText" lastClr="000000"/>
                      </a:solidFill>
                      <a:prstDash val="solid"/>
                      <a:round/>
                      <a:headEnd type="none" w="med" len="med"/>
                      <a:tailEnd type="none" w="med" len="med"/>
                    </a:lnL>
                    <a:lnR w="12700" cap="flat" cmpd="sng" algn="ctr">
                      <a:solidFill>
                        <a:sysClr val="windowText" lastClr="000000"/>
                      </a:solidFill>
                      <a:prstDash val="solid"/>
                      <a:round/>
                      <a:headEnd type="none" w="med" len="med"/>
                      <a:tailEnd type="none" w="med" len="med"/>
                    </a:lnR>
                    <a:lnT w="12700" cap="flat" cmpd="sng" algn="ctr">
                      <a:solidFill>
                        <a:sysClr val="windowText" lastClr="000000"/>
                      </a:solidFill>
                      <a:prstDash val="solid"/>
                      <a:round/>
                      <a:headEnd type="none" w="med" len="med"/>
                      <a:tailEnd type="none" w="med" len="med"/>
                    </a:lnT>
                    <a:lnB w="12700" cap="flat" cmpd="sng" algn="ctr">
                      <a:solidFill>
                        <a:sysClr val="windowText" lastClr="000000"/>
                      </a:solidFill>
                      <a:prstDash val="solid"/>
                      <a:round/>
                      <a:headEnd type="none" w="med" len="med"/>
                      <a:tailEnd type="none" w="med" len="med"/>
                    </a:lnB>
                    <a:lnTlToBr w="12700" cmpd="sng">
                      <a:noFill/>
                      <a:prstDash val="solid"/>
                    </a:lnTlToBr>
                    <a:lnBlToTr w="12700" cmpd="sng">
                      <a:noFill/>
                      <a:prstDash val="solid"/>
                    </a:lnBlToTr>
                    <a:noFill/>
                  </a:tcPr>
                </a:tc>
                <a:tc rowSpan="5">
                  <a:txBody>
                    <a:bodyPr/>
                    <a:lstStyle>
                      <a:lvl1pPr marR="0" algn="l" rtl="0">
                        <a:lnSpc>
                          <a:spcPct val="100000"/>
                        </a:lnSpc>
                        <a:spcBef>
                          <a:spcPts val="0"/>
                        </a:spcBef>
                        <a:spcAft>
                          <a:spcPts val="0"/>
                        </a:spcAft>
                        <a:buNone/>
                        <a:defRPr sz="1400" b="0" i="0" u="none" strike="noStrike" cap="none">
                          <a:solidFill>
                            <a:schemeClr val="tx1"/>
                          </a:solidFill>
                          <a:latin typeface="Calibri"/>
                          <a:sym typeface="Arial"/>
                        </a:defRPr>
                      </a:lvl1pPr>
                      <a:lvl2pPr marR="0" algn="l" rtl="0">
                        <a:lnSpc>
                          <a:spcPct val="100000"/>
                        </a:lnSpc>
                        <a:spcBef>
                          <a:spcPts val="0"/>
                        </a:spcBef>
                        <a:spcAft>
                          <a:spcPts val="0"/>
                        </a:spcAft>
                        <a:buNone/>
                        <a:defRPr sz="1400" b="0" i="0" u="none" strike="noStrike" cap="none">
                          <a:solidFill>
                            <a:schemeClr val="tx1"/>
                          </a:solidFill>
                          <a:latin typeface="Calibri"/>
                          <a:sym typeface="Arial"/>
                        </a:defRPr>
                      </a:lvl2pPr>
                      <a:lvl3pPr marR="0" algn="l" rtl="0">
                        <a:lnSpc>
                          <a:spcPct val="100000"/>
                        </a:lnSpc>
                        <a:spcBef>
                          <a:spcPts val="0"/>
                        </a:spcBef>
                        <a:spcAft>
                          <a:spcPts val="0"/>
                        </a:spcAft>
                        <a:buNone/>
                        <a:defRPr sz="1400" b="0" i="0" u="none" strike="noStrike" cap="none">
                          <a:solidFill>
                            <a:schemeClr val="tx1"/>
                          </a:solidFill>
                          <a:latin typeface="Calibri"/>
                          <a:sym typeface="Arial"/>
                        </a:defRPr>
                      </a:lvl3pPr>
                      <a:lvl4pPr marR="0" algn="l" rtl="0">
                        <a:lnSpc>
                          <a:spcPct val="100000"/>
                        </a:lnSpc>
                        <a:spcBef>
                          <a:spcPts val="0"/>
                        </a:spcBef>
                        <a:spcAft>
                          <a:spcPts val="0"/>
                        </a:spcAft>
                        <a:buNone/>
                        <a:defRPr sz="1400" b="0" i="0" u="none" strike="noStrike" cap="none">
                          <a:solidFill>
                            <a:schemeClr val="tx1"/>
                          </a:solidFill>
                          <a:latin typeface="Calibri"/>
                          <a:sym typeface="Arial"/>
                        </a:defRPr>
                      </a:lvl4pPr>
                      <a:lvl5pPr marR="0" algn="l" rtl="0">
                        <a:lnSpc>
                          <a:spcPct val="100000"/>
                        </a:lnSpc>
                        <a:spcBef>
                          <a:spcPts val="0"/>
                        </a:spcBef>
                        <a:spcAft>
                          <a:spcPts val="0"/>
                        </a:spcAft>
                        <a:buNone/>
                        <a:defRPr sz="1400" b="0" i="0" u="none" strike="noStrike" cap="none">
                          <a:solidFill>
                            <a:schemeClr val="tx1"/>
                          </a:solidFill>
                          <a:latin typeface="Calibri"/>
                          <a:sym typeface="Arial"/>
                        </a:defRPr>
                      </a:lvl5pPr>
                      <a:lvl6pPr marR="0" algn="l" rtl="0">
                        <a:lnSpc>
                          <a:spcPct val="100000"/>
                        </a:lnSpc>
                        <a:spcBef>
                          <a:spcPts val="0"/>
                        </a:spcBef>
                        <a:spcAft>
                          <a:spcPts val="0"/>
                        </a:spcAft>
                        <a:buNone/>
                        <a:defRPr sz="1400" b="0" i="0" u="none" strike="noStrike" cap="none">
                          <a:solidFill>
                            <a:schemeClr val="tx1"/>
                          </a:solidFill>
                          <a:latin typeface="Calibri"/>
                          <a:sym typeface="Arial"/>
                        </a:defRPr>
                      </a:lvl6pPr>
                      <a:lvl7pPr marR="0" algn="l" rtl="0">
                        <a:lnSpc>
                          <a:spcPct val="100000"/>
                        </a:lnSpc>
                        <a:spcBef>
                          <a:spcPts val="0"/>
                        </a:spcBef>
                        <a:spcAft>
                          <a:spcPts val="0"/>
                        </a:spcAft>
                        <a:buNone/>
                        <a:defRPr sz="1400" b="0" i="0" u="none" strike="noStrike" cap="none">
                          <a:solidFill>
                            <a:schemeClr val="tx1"/>
                          </a:solidFill>
                          <a:latin typeface="Calibri"/>
                          <a:sym typeface="Arial"/>
                        </a:defRPr>
                      </a:lvl7pPr>
                      <a:lvl8pPr marR="0" algn="l" rtl="0">
                        <a:lnSpc>
                          <a:spcPct val="100000"/>
                        </a:lnSpc>
                        <a:spcBef>
                          <a:spcPts val="0"/>
                        </a:spcBef>
                        <a:spcAft>
                          <a:spcPts val="0"/>
                        </a:spcAft>
                        <a:buNone/>
                        <a:defRPr sz="1400" b="0" i="0" u="none" strike="noStrike" cap="none">
                          <a:solidFill>
                            <a:schemeClr val="tx1"/>
                          </a:solidFill>
                          <a:latin typeface="Calibri"/>
                          <a:sym typeface="Arial"/>
                        </a:defRPr>
                      </a:lvl8pPr>
                      <a:lvl9pPr marR="0" algn="l" rtl="0">
                        <a:lnSpc>
                          <a:spcPct val="100000"/>
                        </a:lnSpc>
                        <a:spcBef>
                          <a:spcPts val="0"/>
                        </a:spcBef>
                        <a:spcAft>
                          <a:spcPts val="0"/>
                        </a:spcAft>
                        <a:buNone/>
                        <a:defRPr sz="1400" b="0" i="0" u="none" strike="noStrike" cap="none">
                          <a:solidFill>
                            <a:schemeClr val="tx1"/>
                          </a:solidFill>
                          <a:latin typeface="Calibri"/>
                          <a:sym typeface="Arial"/>
                        </a:defRPr>
                      </a:lvl9pPr>
                    </a:lstStyle>
                    <a:p>
                      <a:pPr algn="ctr" rtl="1" fontAlgn="ctr"/>
                      <a:r>
                        <a:rPr lang="fa-IR" sz="1200" u="none" strike="noStrike" dirty="0">
                          <a:effectLst/>
                          <a:cs typeface="B Zar" pitchFamily="2" charset="-78"/>
                        </a:rPr>
                        <a:t>در مجاورت فيدر 20 کيلوولت دنيز از پست ابهر4</a:t>
                      </a:r>
                      <a:endParaRPr lang="fa-IR" sz="1200" b="1" i="0" u="none" strike="noStrike" dirty="0">
                        <a:solidFill>
                          <a:srgbClr val="000000"/>
                        </a:solidFill>
                        <a:effectLst/>
                        <a:latin typeface="Nazanin"/>
                        <a:cs typeface="B Zar" pitchFamily="2" charset="-78"/>
                      </a:endParaRPr>
                    </a:p>
                  </a:txBody>
                  <a:tcPr marL="4180" marR="4180" marT="4180" marB="0" anchor="ctr">
                    <a:lnL w="12700" cap="flat" cmpd="sng" algn="ctr">
                      <a:solidFill>
                        <a:sysClr val="windowText" lastClr="000000"/>
                      </a:solidFill>
                      <a:prstDash val="solid"/>
                      <a:round/>
                      <a:headEnd type="none" w="med" len="med"/>
                      <a:tailEnd type="none" w="med" len="med"/>
                    </a:lnL>
                    <a:lnR w="12700" cap="flat" cmpd="sng" algn="ctr">
                      <a:solidFill>
                        <a:sysClr val="windowText" lastClr="000000"/>
                      </a:solidFill>
                      <a:prstDash val="solid"/>
                      <a:round/>
                      <a:headEnd type="none" w="med" len="med"/>
                      <a:tailEnd type="none" w="med" len="med"/>
                    </a:lnR>
                    <a:lnT w="12700" cap="flat" cmpd="sng" algn="ctr">
                      <a:solidFill>
                        <a:sysClr val="windowText" lastClr="000000"/>
                      </a:solidFill>
                      <a:prstDash val="solid"/>
                      <a:round/>
                      <a:headEnd type="none" w="med" len="med"/>
                      <a:tailEnd type="none" w="med" len="med"/>
                    </a:lnT>
                    <a:lnB w="12700" cap="flat" cmpd="sng" algn="ctr">
                      <a:solidFill>
                        <a:sysClr val="windowText" lastClr="000000"/>
                      </a:solidFill>
                      <a:prstDash val="solid"/>
                      <a:round/>
                      <a:headEnd type="none" w="med" len="med"/>
                      <a:tailEnd type="none" w="med" len="med"/>
                    </a:lnB>
                    <a:lnTlToBr w="12700" cmpd="sng">
                      <a:noFill/>
                      <a:prstDash val="solid"/>
                    </a:lnTlToBr>
                    <a:lnBlToTr w="12700" cmpd="sng">
                      <a:noFill/>
                      <a:prstDash val="solid"/>
                    </a:lnBlToTr>
                    <a:noFill/>
                  </a:tcPr>
                </a:tc>
              </a:tr>
              <a:tr h="173976">
                <a:tc vMerge="1">
                  <a:txBody>
                    <a:bodyPr/>
                    <a:lstStyle/>
                    <a:p>
                      <a:pPr rtl="1"/>
                      <a:endParaRPr lang="fa-IR"/>
                    </a:p>
                  </a:txBody>
                  <a:tcPr/>
                </a:tc>
                <a:tc vMerge="1">
                  <a:txBody>
                    <a:bodyPr/>
                    <a:lstStyle/>
                    <a:p>
                      <a:pPr rtl="1"/>
                      <a:endParaRPr lang="fa-IR"/>
                    </a:p>
                  </a:txBody>
                  <a:tcPr/>
                </a:tc>
                <a:tc vMerge="1">
                  <a:txBody>
                    <a:bodyPr/>
                    <a:lstStyle/>
                    <a:p>
                      <a:pPr rtl="1"/>
                      <a:endParaRPr lang="fa-IR"/>
                    </a:p>
                  </a:txBody>
                  <a:tcPr/>
                </a:tc>
                <a:tc vMerge="1">
                  <a:txBody>
                    <a:bodyPr/>
                    <a:lstStyle/>
                    <a:p>
                      <a:pPr rtl="1"/>
                      <a:endParaRPr lang="fa-IR"/>
                    </a:p>
                  </a:txBody>
                  <a:tcPr/>
                </a:tc>
                <a:tc vMerge="1">
                  <a:txBody>
                    <a:bodyPr/>
                    <a:lstStyle/>
                    <a:p>
                      <a:pPr rtl="1"/>
                      <a:endParaRPr lang="fa-IR"/>
                    </a:p>
                  </a:txBody>
                  <a:tcPr/>
                </a:tc>
                <a:tc vMerge="1">
                  <a:txBody>
                    <a:bodyPr/>
                    <a:lstStyle/>
                    <a:p>
                      <a:pPr rtl="1"/>
                      <a:endParaRPr lang="fa-IR"/>
                    </a:p>
                  </a:txBody>
                  <a:tcPr/>
                </a:tc>
                <a:tc>
                  <a:txBody>
                    <a:bodyPr/>
                    <a:lstStyle>
                      <a:lvl1pPr marR="0" algn="l" rtl="0">
                        <a:lnSpc>
                          <a:spcPct val="100000"/>
                        </a:lnSpc>
                        <a:spcBef>
                          <a:spcPts val="0"/>
                        </a:spcBef>
                        <a:spcAft>
                          <a:spcPts val="0"/>
                        </a:spcAft>
                        <a:buNone/>
                        <a:defRPr sz="1400" b="0" i="0" u="none" strike="noStrike" cap="none">
                          <a:solidFill>
                            <a:schemeClr val="tx1"/>
                          </a:solidFill>
                          <a:latin typeface="Calibri"/>
                          <a:sym typeface="Arial"/>
                        </a:defRPr>
                      </a:lvl1pPr>
                      <a:lvl2pPr marR="0" algn="l" rtl="0">
                        <a:lnSpc>
                          <a:spcPct val="100000"/>
                        </a:lnSpc>
                        <a:spcBef>
                          <a:spcPts val="0"/>
                        </a:spcBef>
                        <a:spcAft>
                          <a:spcPts val="0"/>
                        </a:spcAft>
                        <a:buNone/>
                        <a:defRPr sz="1400" b="0" i="0" u="none" strike="noStrike" cap="none">
                          <a:solidFill>
                            <a:schemeClr val="tx1"/>
                          </a:solidFill>
                          <a:latin typeface="Calibri"/>
                          <a:sym typeface="Arial"/>
                        </a:defRPr>
                      </a:lvl2pPr>
                      <a:lvl3pPr marR="0" algn="l" rtl="0">
                        <a:lnSpc>
                          <a:spcPct val="100000"/>
                        </a:lnSpc>
                        <a:spcBef>
                          <a:spcPts val="0"/>
                        </a:spcBef>
                        <a:spcAft>
                          <a:spcPts val="0"/>
                        </a:spcAft>
                        <a:buNone/>
                        <a:defRPr sz="1400" b="0" i="0" u="none" strike="noStrike" cap="none">
                          <a:solidFill>
                            <a:schemeClr val="tx1"/>
                          </a:solidFill>
                          <a:latin typeface="Calibri"/>
                          <a:sym typeface="Arial"/>
                        </a:defRPr>
                      </a:lvl3pPr>
                      <a:lvl4pPr marR="0" algn="l" rtl="0">
                        <a:lnSpc>
                          <a:spcPct val="100000"/>
                        </a:lnSpc>
                        <a:spcBef>
                          <a:spcPts val="0"/>
                        </a:spcBef>
                        <a:spcAft>
                          <a:spcPts val="0"/>
                        </a:spcAft>
                        <a:buNone/>
                        <a:defRPr sz="1400" b="0" i="0" u="none" strike="noStrike" cap="none">
                          <a:solidFill>
                            <a:schemeClr val="tx1"/>
                          </a:solidFill>
                          <a:latin typeface="Calibri"/>
                          <a:sym typeface="Arial"/>
                        </a:defRPr>
                      </a:lvl4pPr>
                      <a:lvl5pPr marR="0" algn="l" rtl="0">
                        <a:lnSpc>
                          <a:spcPct val="100000"/>
                        </a:lnSpc>
                        <a:spcBef>
                          <a:spcPts val="0"/>
                        </a:spcBef>
                        <a:spcAft>
                          <a:spcPts val="0"/>
                        </a:spcAft>
                        <a:buNone/>
                        <a:defRPr sz="1400" b="0" i="0" u="none" strike="noStrike" cap="none">
                          <a:solidFill>
                            <a:schemeClr val="tx1"/>
                          </a:solidFill>
                          <a:latin typeface="Calibri"/>
                          <a:sym typeface="Arial"/>
                        </a:defRPr>
                      </a:lvl5pPr>
                      <a:lvl6pPr marR="0" algn="l" rtl="0">
                        <a:lnSpc>
                          <a:spcPct val="100000"/>
                        </a:lnSpc>
                        <a:spcBef>
                          <a:spcPts val="0"/>
                        </a:spcBef>
                        <a:spcAft>
                          <a:spcPts val="0"/>
                        </a:spcAft>
                        <a:buNone/>
                        <a:defRPr sz="1400" b="0" i="0" u="none" strike="noStrike" cap="none">
                          <a:solidFill>
                            <a:schemeClr val="tx1"/>
                          </a:solidFill>
                          <a:latin typeface="Calibri"/>
                          <a:sym typeface="Arial"/>
                        </a:defRPr>
                      </a:lvl6pPr>
                      <a:lvl7pPr marR="0" algn="l" rtl="0">
                        <a:lnSpc>
                          <a:spcPct val="100000"/>
                        </a:lnSpc>
                        <a:spcBef>
                          <a:spcPts val="0"/>
                        </a:spcBef>
                        <a:spcAft>
                          <a:spcPts val="0"/>
                        </a:spcAft>
                        <a:buNone/>
                        <a:defRPr sz="1400" b="0" i="0" u="none" strike="noStrike" cap="none">
                          <a:solidFill>
                            <a:schemeClr val="tx1"/>
                          </a:solidFill>
                          <a:latin typeface="Calibri"/>
                          <a:sym typeface="Arial"/>
                        </a:defRPr>
                      </a:lvl7pPr>
                      <a:lvl8pPr marR="0" algn="l" rtl="0">
                        <a:lnSpc>
                          <a:spcPct val="100000"/>
                        </a:lnSpc>
                        <a:spcBef>
                          <a:spcPts val="0"/>
                        </a:spcBef>
                        <a:spcAft>
                          <a:spcPts val="0"/>
                        </a:spcAft>
                        <a:buNone/>
                        <a:defRPr sz="1400" b="0" i="0" u="none" strike="noStrike" cap="none">
                          <a:solidFill>
                            <a:schemeClr val="tx1"/>
                          </a:solidFill>
                          <a:latin typeface="Calibri"/>
                          <a:sym typeface="Arial"/>
                        </a:defRPr>
                      </a:lvl8pPr>
                      <a:lvl9pPr marR="0" algn="l" rtl="0">
                        <a:lnSpc>
                          <a:spcPct val="100000"/>
                        </a:lnSpc>
                        <a:spcBef>
                          <a:spcPts val="0"/>
                        </a:spcBef>
                        <a:spcAft>
                          <a:spcPts val="0"/>
                        </a:spcAft>
                        <a:buNone/>
                        <a:defRPr sz="1400" b="0" i="0" u="none" strike="noStrike" cap="none">
                          <a:solidFill>
                            <a:schemeClr val="tx1"/>
                          </a:solidFill>
                          <a:latin typeface="Calibri"/>
                          <a:sym typeface="Arial"/>
                        </a:defRPr>
                      </a:lvl9pPr>
                    </a:lstStyle>
                    <a:p>
                      <a:pPr algn="ctr" rtl="1" fontAlgn="ctr"/>
                      <a:r>
                        <a:rPr lang="fa-IR" sz="1200" u="none" strike="noStrike">
                          <a:effectLst/>
                          <a:cs typeface="B Zar" pitchFamily="2" charset="-78"/>
                        </a:rPr>
                        <a:t>3989537</a:t>
                      </a:r>
                      <a:endParaRPr lang="fa-IR" sz="1200" b="1" i="0" u="none" strike="noStrike">
                        <a:solidFill>
                          <a:srgbClr val="000000"/>
                        </a:solidFill>
                        <a:effectLst/>
                        <a:latin typeface="Arial"/>
                        <a:cs typeface="B Zar" pitchFamily="2" charset="-78"/>
                      </a:endParaRPr>
                    </a:p>
                  </a:txBody>
                  <a:tcPr marL="4180" marR="4180" marT="4180" marB="0" anchor="ctr">
                    <a:lnL w="12700" cap="flat" cmpd="sng" algn="ctr">
                      <a:solidFill>
                        <a:sysClr val="windowText" lastClr="000000"/>
                      </a:solidFill>
                      <a:prstDash val="solid"/>
                      <a:round/>
                      <a:headEnd type="none" w="med" len="med"/>
                      <a:tailEnd type="none" w="med" len="med"/>
                    </a:lnL>
                    <a:lnR w="12700" cap="flat" cmpd="sng" algn="ctr">
                      <a:solidFill>
                        <a:sysClr val="windowText" lastClr="000000"/>
                      </a:solidFill>
                      <a:prstDash val="solid"/>
                      <a:round/>
                      <a:headEnd type="none" w="med" len="med"/>
                      <a:tailEnd type="none" w="med" len="med"/>
                    </a:lnR>
                    <a:lnT w="12700" cap="flat" cmpd="sng" algn="ctr">
                      <a:solidFill>
                        <a:sysClr val="windowText" lastClr="000000"/>
                      </a:solidFill>
                      <a:prstDash val="solid"/>
                      <a:round/>
                      <a:headEnd type="none" w="med" len="med"/>
                      <a:tailEnd type="none" w="med" len="med"/>
                    </a:lnT>
                    <a:lnB w="12700" cap="flat" cmpd="sng" algn="ctr">
                      <a:solidFill>
                        <a:sysClr val="windowText" lastClr="000000"/>
                      </a:solidFill>
                      <a:prstDash val="solid"/>
                      <a:round/>
                      <a:headEnd type="none" w="med" len="med"/>
                      <a:tailEnd type="none" w="med" len="med"/>
                    </a:lnB>
                    <a:lnTlToBr w="12700" cmpd="sng">
                      <a:noFill/>
                      <a:prstDash val="solid"/>
                    </a:lnTlToBr>
                    <a:lnBlToTr w="12700" cmpd="sng">
                      <a:noFill/>
                      <a:prstDash val="solid"/>
                    </a:lnBlToTr>
                    <a:noFill/>
                  </a:tcPr>
                </a:tc>
                <a:tc>
                  <a:txBody>
                    <a:bodyPr/>
                    <a:lstStyle>
                      <a:lvl1pPr marR="0" algn="l" rtl="0">
                        <a:lnSpc>
                          <a:spcPct val="100000"/>
                        </a:lnSpc>
                        <a:spcBef>
                          <a:spcPts val="0"/>
                        </a:spcBef>
                        <a:spcAft>
                          <a:spcPts val="0"/>
                        </a:spcAft>
                        <a:buNone/>
                        <a:defRPr sz="1400" b="0" i="0" u="none" strike="noStrike" cap="none">
                          <a:solidFill>
                            <a:schemeClr val="tx1"/>
                          </a:solidFill>
                          <a:latin typeface="Calibri"/>
                          <a:sym typeface="Arial"/>
                        </a:defRPr>
                      </a:lvl1pPr>
                      <a:lvl2pPr marR="0" algn="l" rtl="0">
                        <a:lnSpc>
                          <a:spcPct val="100000"/>
                        </a:lnSpc>
                        <a:spcBef>
                          <a:spcPts val="0"/>
                        </a:spcBef>
                        <a:spcAft>
                          <a:spcPts val="0"/>
                        </a:spcAft>
                        <a:buNone/>
                        <a:defRPr sz="1400" b="0" i="0" u="none" strike="noStrike" cap="none">
                          <a:solidFill>
                            <a:schemeClr val="tx1"/>
                          </a:solidFill>
                          <a:latin typeface="Calibri"/>
                          <a:sym typeface="Arial"/>
                        </a:defRPr>
                      </a:lvl2pPr>
                      <a:lvl3pPr marR="0" algn="l" rtl="0">
                        <a:lnSpc>
                          <a:spcPct val="100000"/>
                        </a:lnSpc>
                        <a:spcBef>
                          <a:spcPts val="0"/>
                        </a:spcBef>
                        <a:spcAft>
                          <a:spcPts val="0"/>
                        </a:spcAft>
                        <a:buNone/>
                        <a:defRPr sz="1400" b="0" i="0" u="none" strike="noStrike" cap="none">
                          <a:solidFill>
                            <a:schemeClr val="tx1"/>
                          </a:solidFill>
                          <a:latin typeface="Calibri"/>
                          <a:sym typeface="Arial"/>
                        </a:defRPr>
                      </a:lvl3pPr>
                      <a:lvl4pPr marR="0" algn="l" rtl="0">
                        <a:lnSpc>
                          <a:spcPct val="100000"/>
                        </a:lnSpc>
                        <a:spcBef>
                          <a:spcPts val="0"/>
                        </a:spcBef>
                        <a:spcAft>
                          <a:spcPts val="0"/>
                        </a:spcAft>
                        <a:buNone/>
                        <a:defRPr sz="1400" b="0" i="0" u="none" strike="noStrike" cap="none">
                          <a:solidFill>
                            <a:schemeClr val="tx1"/>
                          </a:solidFill>
                          <a:latin typeface="Calibri"/>
                          <a:sym typeface="Arial"/>
                        </a:defRPr>
                      </a:lvl4pPr>
                      <a:lvl5pPr marR="0" algn="l" rtl="0">
                        <a:lnSpc>
                          <a:spcPct val="100000"/>
                        </a:lnSpc>
                        <a:spcBef>
                          <a:spcPts val="0"/>
                        </a:spcBef>
                        <a:spcAft>
                          <a:spcPts val="0"/>
                        </a:spcAft>
                        <a:buNone/>
                        <a:defRPr sz="1400" b="0" i="0" u="none" strike="noStrike" cap="none">
                          <a:solidFill>
                            <a:schemeClr val="tx1"/>
                          </a:solidFill>
                          <a:latin typeface="Calibri"/>
                          <a:sym typeface="Arial"/>
                        </a:defRPr>
                      </a:lvl5pPr>
                      <a:lvl6pPr marR="0" algn="l" rtl="0">
                        <a:lnSpc>
                          <a:spcPct val="100000"/>
                        </a:lnSpc>
                        <a:spcBef>
                          <a:spcPts val="0"/>
                        </a:spcBef>
                        <a:spcAft>
                          <a:spcPts val="0"/>
                        </a:spcAft>
                        <a:buNone/>
                        <a:defRPr sz="1400" b="0" i="0" u="none" strike="noStrike" cap="none">
                          <a:solidFill>
                            <a:schemeClr val="tx1"/>
                          </a:solidFill>
                          <a:latin typeface="Calibri"/>
                          <a:sym typeface="Arial"/>
                        </a:defRPr>
                      </a:lvl6pPr>
                      <a:lvl7pPr marR="0" algn="l" rtl="0">
                        <a:lnSpc>
                          <a:spcPct val="100000"/>
                        </a:lnSpc>
                        <a:spcBef>
                          <a:spcPts val="0"/>
                        </a:spcBef>
                        <a:spcAft>
                          <a:spcPts val="0"/>
                        </a:spcAft>
                        <a:buNone/>
                        <a:defRPr sz="1400" b="0" i="0" u="none" strike="noStrike" cap="none">
                          <a:solidFill>
                            <a:schemeClr val="tx1"/>
                          </a:solidFill>
                          <a:latin typeface="Calibri"/>
                          <a:sym typeface="Arial"/>
                        </a:defRPr>
                      </a:lvl7pPr>
                      <a:lvl8pPr marR="0" algn="l" rtl="0">
                        <a:lnSpc>
                          <a:spcPct val="100000"/>
                        </a:lnSpc>
                        <a:spcBef>
                          <a:spcPts val="0"/>
                        </a:spcBef>
                        <a:spcAft>
                          <a:spcPts val="0"/>
                        </a:spcAft>
                        <a:buNone/>
                        <a:defRPr sz="1400" b="0" i="0" u="none" strike="noStrike" cap="none">
                          <a:solidFill>
                            <a:schemeClr val="tx1"/>
                          </a:solidFill>
                          <a:latin typeface="Calibri"/>
                          <a:sym typeface="Arial"/>
                        </a:defRPr>
                      </a:lvl8pPr>
                      <a:lvl9pPr marR="0" algn="l" rtl="0">
                        <a:lnSpc>
                          <a:spcPct val="100000"/>
                        </a:lnSpc>
                        <a:spcBef>
                          <a:spcPts val="0"/>
                        </a:spcBef>
                        <a:spcAft>
                          <a:spcPts val="0"/>
                        </a:spcAft>
                        <a:buNone/>
                        <a:defRPr sz="1400" b="0" i="0" u="none" strike="noStrike" cap="none">
                          <a:solidFill>
                            <a:schemeClr val="tx1"/>
                          </a:solidFill>
                          <a:latin typeface="Calibri"/>
                          <a:sym typeface="Arial"/>
                        </a:defRPr>
                      </a:lvl9pPr>
                    </a:lstStyle>
                    <a:p>
                      <a:pPr algn="ctr" rtl="1" fontAlgn="ctr"/>
                      <a:r>
                        <a:rPr lang="fa-IR" sz="1200" u="none" strike="noStrike" dirty="0">
                          <a:effectLst/>
                          <a:cs typeface="B Zar" pitchFamily="2" charset="-78"/>
                        </a:rPr>
                        <a:t>340943</a:t>
                      </a:r>
                      <a:endParaRPr lang="fa-IR" sz="1200" b="1" i="0" u="none" strike="noStrike" dirty="0">
                        <a:solidFill>
                          <a:srgbClr val="000000"/>
                        </a:solidFill>
                        <a:effectLst/>
                        <a:latin typeface="Arial"/>
                        <a:cs typeface="B Zar" pitchFamily="2" charset="-78"/>
                      </a:endParaRPr>
                    </a:p>
                  </a:txBody>
                  <a:tcPr marL="4180" marR="4180" marT="4180" marB="0" anchor="ctr">
                    <a:lnL w="12700" cap="flat" cmpd="sng" algn="ctr">
                      <a:solidFill>
                        <a:sysClr val="windowText" lastClr="000000"/>
                      </a:solidFill>
                      <a:prstDash val="solid"/>
                      <a:round/>
                      <a:headEnd type="none" w="med" len="med"/>
                      <a:tailEnd type="none" w="med" len="med"/>
                    </a:lnL>
                    <a:lnR w="12700" cap="flat" cmpd="sng" algn="ctr">
                      <a:solidFill>
                        <a:sysClr val="windowText" lastClr="000000"/>
                      </a:solidFill>
                      <a:prstDash val="solid"/>
                      <a:round/>
                      <a:headEnd type="none" w="med" len="med"/>
                      <a:tailEnd type="none" w="med" len="med"/>
                    </a:lnR>
                    <a:lnT w="12700" cap="flat" cmpd="sng" algn="ctr">
                      <a:solidFill>
                        <a:sysClr val="windowText" lastClr="000000"/>
                      </a:solidFill>
                      <a:prstDash val="solid"/>
                      <a:round/>
                      <a:headEnd type="none" w="med" len="med"/>
                      <a:tailEnd type="none" w="med" len="med"/>
                    </a:lnT>
                    <a:lnB w="12700" cap="flat" cmpd="sng" algn="ctr">
                      <a:solidFill>
                        <a:sysClr val="windowText" lastClr="000000"/>
                      </a:solidFill>
                      <a:prstDash val="solid"/>
                      <a:round/>
                      <a:headEnd type="none" w="med" len="med"/>
                      <a:tailEnd type="none" w="med" len="med"/>
                    </a:lnB>
                    <a:lnTlToBr w="12700" cmpd="sng">
                      <a:noFill/>
                      <a:prstDash val="solid"/>
                    </a:lnTlToBr>
                    <a:lnBlToTr w="12700" cmpd="sng">
                      <a:noFill/>
                      <a:prstDash val="solid"/>
                    </a:lnBlToTr>
                    <a:noFill/>
                  </a:tcPr>
                </a:tc>
                <a:tc vMerge="1">
                  <a:txBody>
                    <a:bodyPr/>
                    <a:lstStyle/>
                    <a:p>
                      <a:pPr rtl="1"/>
                      <a:endParaRPr lang="fa-IR"/>
                    </a:p>
                  </a:txBody>
                  <a:tcPr/>
                </a:tc>
                <a:tc vMerge="1">
                  <a:txBody>
                    <a:bodyPr/>
                    <a:lstStyle/>
                    <a:p>
                      <a:pPr rtl="1"/>
                      <a:endParaRPr lang="fa-IR"/>
                    </a:p>
                  </a:txBody>
                  <a:tcPr/>
                </a:tc>
              </a:tr>
              <a:tr h="173976">
                <a:tc vMerge="1">
                  <a:txBody>
                    <a:bodyPr/>
                    <a:lstStyle/>
                    <a:p>
                      <a:pPr rtl="1"/>
                      <a:endParaRPr lang="fa-IR"/>
                    </a:p>
                  </a:txBody>
                  <a:tcPr/>
                </a:tc>
                <a:tc vMerge="1">
                  <a:txBody>
                    <a:bodyPr/>
                    <a:lstStyle/>
                    <a:p>
                      <a:pPr rtl="1"/>
                      <a:endParaRPr lang="fa-IR"/>
                    </a:p>
                  </a:txBody>
                  <a:tcPr/>
                </a:tc>
                <a:tc vMerge="1">
                  <a:txBody>
                    <a:bodyPr/>
                    <a:lstStyle/>
                    <a:p>
                      <a:pPr rtl="1"/>
                      <a:endParaRPr lang="fa-IR"/>
                    </a:p>
                  </a:txBody>
                  <a:tcPr/>
                </a:tc>
                <a:tc vMerge="1">
                  <a:txBody>
                    <a:bodyPr/>
                    <a:lstStyle/>
                    <a:p>
                      <a:pPr rtl="1"/>
                      <a:endParaRPr lang="fa-IR"/>
                    </a:p>
                  </a:txBody>
                  <a:tcPr/>
                </a:tc>
                <a:tc vMerge="1">
                  <a:txBody>
                    <a:bodyPr/>
                    <a:lstStyle/>
                    <a:p>
                      <a:pPr rtl="1"/>
                      <a:endParaRPr lang="fa-IR"/>
                    </a:p>
                  </a:txBody>
                  <a:tcPr/>
                </a:tc>
                <a:tc vMerge="1">
                  <a:txBody>
                    <a:bodyPr/>
                    <a:lstStyle/>
                    <a:p>
                      <a:pPr rtl="1"/>
                      <a:endParaRPr lang="fa-IR"/>
                    </a:p>
                  </a:txBody>
                  <a:tcPr/>
                </a:tc>
                <a:tc>
                  <a:txBody>
                    <a:bodyPr/>
                    <a:lstStyle>
                      <a:lvl1pPr marR="0" algn="l" rtl="0">
                        <a:lnSpc>
                          <a:spcPct val="100000"/>
                        </a:lnSpc>
                        <a:spcBef>
                          <a:spcPts val="0"/>
                        </a:spcBef>
                        <a:spcAft>
                          <a:spcPts val="0"/>
                        </a:spcAft>
                        <a:buNone/>
                        <a:defRPr sz="1400" b="0" i="0" u="none" strike="noStrike" cap="none">
                          <a:solidFill>
                            <a:schemeClr val="tx1"/>
                          </a:solidFill>
                          <a:latin typeface="Calibri"/>
                          <a:sym typeface="Arial"/>
                        </a:defRPr>
                      </a:lvl1pPr>
                      <a:lvl2pPr marR="0" algn="l" rtl="0">
                        <a:lnSpc>
                          <a:spcPct val="100000"/>
                        </a:lnSpc>
                        <a:spcBef>
                          <a:spcPts val="0"/>
                        </a:spcBef>
                        <a:spcAft>
                          <a:spcPts val="0"/>
                        </a:spcAft>
                        <a:buNone/>
                        <a:defRPr sz="1400" b="0" i="0" u="none" strike="noStrike" cap="none">
                          <a:solidFill>
                            <a:schemeClr val="tx1"/>
                          </a:solidFill>
                          <a:latin typeface="Calibri"/>
                          <a:sym typeface="Arial"/>
                        </a:defRPr>
                      </a:lvl2pPr>
                      <a:lvl3pPr marR="0" algn="l" rtl="0">
                        <a:lnSpc>
                          <a:spcPct val="100000"/>
                        </a:lnSpc>
                        <a:spcBef>
                          <a:spcPts val="0"/>
                        </a:spcBef>
                        <a:spcAft>
                          <a:spcPts val="0"/>
                        </a:spcAft>
                        <a:buNone/>
                        <a:defRPr sz="1400" b="0" i="0" u="none" strike="noStrike" cap="none">
                          <a:solidFill>
                            <a:schemeClr val="tx1"/>
                          </a:solidFill>
                          <a:latin typeface="Calibri"/>
                          <a:sym typeface="Arial"/>
                        </a:defRPr>
                      </a:lvl3pPr>
                      <a:lvl4pPr marR="0" algn="l" rtl="0">
                        <a:lnSpc>
                          <a:spcPct val="100000"/>
                        </a:lnSpc>
                        <a:spcBef>
                          <a:spcPts val="0"/>
                        </a:spcBef>
                        <a:spcAft>
                          <a:spcPts val="0"/>
                        </a:spcAft>
                        <a:buNone/>
                        <a:defRPr sz="1400" b="0" i="0" u="none" strike="noStrike" cap="none">
                          <a:solidFill>
                            <a:schemeClr val="tx1"/>
                          </a:solidFill>
                          <a:latin typeface="Calibri"/>
                          <a:sym typeface="Arial"/>
                        </a:defRPr>
                      </a:lvl4pPr>
                      <a:lvl5pPr marR="0" algn="l" rtl="0">
                        <a:lnSpc>
                          <a:spcPct val="100000"/>
                        </a:lnSpc>
                        <a:spcBef>
                          <a:spcPts val="0"/>
                        </a:spcBef>
                        <a:spcAft>
                          <a:spcPts val="0"/>
                        </a:spcAft>
                        <a:buNone/>
                        <a:defRPr sz="1400" b="0" i="0" u="none" strike="noStrike" cap="none">
                          <a:solidFill>
                            <a:schemeClr val="tx1"/>
                          </a:solidFill>
                          <a:latin typeface="Calibri"/>
                          <a:sym typeface="Arial"/>
                        </a:defRPr>
                      </a:lvl5pPr>
                      <a:lvl6pPr marR="0" algn="l" rtl="0">
                        <a:lnSpc>
                          <a:spcPct val="100000"/>
                        </a:lnSpc>
                        <a:spcBef>
                          <a:spcPts val="0"/>
                        </a:spcBef>
                        <a:spcAft>
                          <a:spcPts val="0"/>
                        </a:spcAft>
                        <a:buNone/>
                        <a:defRPr sz="1400" b="0" i="0" u="none" strike="noStrike" cap="none">
                          <a:solidFill>
                            <a:schemeClr val="tx1"/>
                          </a:solidFill>
                          <a:latin typeface="Calibri"/>
                          <a:sym typeface="Arial"/>
                        </a:defRPr>
                      </a:lvl6pPr>
                      <a:lvl7pPr marR="0" algn="l" rtl="0">
                        <a:lnSpc>
                          <a:spcPct val="100000"/>
                        </a:lnSpc>
                        <a:spcBef>
                          <a:spcPts val="0"/>
                        </a:spcBef>
                        <a:spcAft>
                          <a:spcPts val="0"/>
                        </a:spcAft>
                        <a:buNone/>
                        <a:defRPr sz="1400" b="0" i="0" u="none" strike="noStrike" cap="none">
                          <a:solidFill>
                            <a:schemeClr val="tx1"/>
                          </a:solidFill>
                          <a:latin typeface="Calibri"/>
                          <a:sym typeface="Arial"/>
                        </a:defRPr>
                      </a:lvl7pPr>
                      <a:lvl8pPr marR="0" algn="l" rtl="0">
                        <a:lnSpc>
                          <a:spcPct val="100000"/>
                        </a:lnSpc>
                        <a:spcBef>
                          <a:spcPts val="0"/>
                        </a:spcBef>
                        <a:spcAft>
                          <a:spcPts val="0"/>
                        </a:spcAft>
                        <a:buNone/>
                        <a:defRPr sz="1400" b="0" i="0" u="none" strike="noStrike" cap="none">
                          <a:solidFill>
                            <a:schemeClr val="tx1"/>
                          </a:solidFill>
                          <a:latin typeface="Calibri"/>
                          <a:sym typeface="Arial"/>
                        </a:defRPr>
                      </a:lvl8pPr>
                      <a:lvl9pPr marR="0" algn="l" rtl="0">
                        <a:lnSpc>
                          <a:spcPct val="100000"/>
                        </a:lnSpc>
                        <a:spcBef>
                          <a:spcPts val="0"/>
                        </a:spcBef>
                        <a:spcAft>
                          <a:spcPts val="0"/>
                        </a:spcAft>
                        <a:buNone/>
                        <a:defRPr sz="1400" b="0" i="0" u="none" strike="noStrike" cap="none">
                          <a:solidFill>
                            <a:schemeClr val="tx1"/>
                          </a:solidFill>
                          <a:latin typeface="Calibri"/>
                          <a:sym typeface="Arial"/>
                        </a:defRPr>
                      </a:lvl9pPr>
                    </a:lstStyle>
                    <a:p>
                      <a:pPr algn="ctr" rtl="1" fontAlgn="ctr"/>
                      <a:r>
                        <a:rPr lang="fa-IR" sz="1200" u="none" strike="noStrike">
                          <a:effectLst/>
                          <a:cs typeface="B Zar" pitchFamily="2" charset="-78"/>
                        </a:rPr>
                        <a:t>3989449</a:t>
                      </a:r>
                      <a:endParaRPr lang="fa-IR" sz="1200" b="1" i="0" u="none" strike="noStrike">
                        <a:solidFill>
                          <a:srgbClr val="000000"/>
                        </a:solidFill>
                        <a:effectLst/>
                        <a:latin typeface="Arial"/>
                        <a:cs typeface="B Zar" pitchFamily="2" charset="-78"/>
                      </a:endParaRPr>
                    </a:p>
                  </a:txBody>
                  <a:tcPr marL="4180" marR="4180" marT="4180" marB="0" anchor="ctr">
                    <a:lnL w="12700" cap="flat" cmpd="sng" algn="ctr">
                      <a:solidFill>
                        <a:sysClr val="windowText" lastClr="000000"/>
                      </a:solidFill>
                      <a:prstDash val="solid"/>
                      <a:round/>
                      <a:headEnd type="none" w="med" len="med"/>
                      <a:tailEnd type="none" w="med" len="med"/>
                    </a:lnL>
                    <a:lnR w="12700" cap="flat" cmpd="sng" algn="ctr">
                      <a:solidFill>
                        <a:sysClr val="windowText" lastClr="000000"/>
                      </a:solidFill>
                      <a:prstDash val="solid"/>
                      <a:round/>
                      <a:headEnd type="none" w="med" len="med"/>
                      <a:tailEnd type="none" w="med" len="med"/>
                    </a:lnR>
                    <a:lnT w="12700" cap="flat" cmpd="sng" algn="ctr">
                      <a:solidFill>
                        <a:sysClr val="windowText" lastClr="000000"/>
                      </a:solidFill>
                      <a:prstDash val="solid"/>
                      <a:round/>
                      <a:headEnd type="none" w="med" len="med"/>
                      <a:tailEnd type="none" w="med" len="med"/>
                    </a:lnT>
                    <a:lnB w="12700" cap="flat" cmpd="sng" algn="ctr">
                      <a:solidFill>
                        <a:sysClr val="windowText" lastClr="000000"/>
                      </a:solidFill>
                      <a:prstDash val="solid"/>
                      <a:round/>
                      <a:headEnd type="none" w="med" len="med"/>
                      <a:tailEnd type="none" w="med" len="med"/>
                    </a:lnB>
                    <a:lnTlToBr w="12700" cmpd="sng">
                      <a:noFill/>
                      <a:prstDash val="solid"/>
                    </a:lnTlToBr>
                    <a:lnBlToTr w="12700" cmpd="sng">
                      <a:noFill/>
                      <a:prstDash val="solid"/>
                    </a:lnBlToTr>
                    <a:noFill/>
                  </a:tcPr>
                </a:tc>
                <a:tc>
                  <a:txBody>
                    <a:bodyPr/>
                    <a:lstStyle>
                      <a:lvl1pPr marR="0" algn="l" rtl="0">
                        <a:lnSpc>
                          <a:spcPct val="100000"/>
                        </a:lnSpc>
                        <a:spcBef>
                          <a:spcPts val="0"/>
                        </a:spcBef>
                        <a:spcAft>
                          <a:spcPts val="0"/>
                        </a:spcAft>
                        <a:buNone/>
                        <a:defRPr sz="1400" b="0" i="0" u="none" strike="noStrike" cap="none">
                          <a:solidFill>
                            <a:schemeClr val="tx1"/>
                          </a:solidFill>
                          <a:latin typeface="Calibri"/>
                          <a:sym typeface="Arial"/>
                        </a:defRPr>
                      </a:lvl1pPr>
                      <a:lvl2pPr marR="0" algn="l" rtl="0">
                        <a:lnSpc>
                          <a:spcPct val="100000"/>
                        </a:lnSpc>
                        <a:spcBef>
                          <a:spcPts val="0"/>
                        </a:spcBef>
                        <a:spcAft>
                          <a:spcPts val="0"/>
                        </a:spcAft>
                        <a:buNone/>
                        <a:defRPr sz="1400" b="0" i="0" u="none" strike="noStrike" cap="none">
                          <a:solidFill>
                            <a:schemeClr val="tx1"/>
                          </a:solidFill>
                          <a:latin typeface="Calibri"/>
                          <a:sym typeface="Arial"/>
                        </a:defRPr>
                      </a:lvl2pPr>
                      <a:lvl3pPr marR="0" algn="l" rtl="0">
                        <a:lnSpc>
                          <a:spcPct val="100000"/>
                        </a:lnSpc>
                        <a:spcBef>
                          <a:spcPts val="0"/>
                        </a:spcBef>
                        <a:spcAft>
                          <a:spcPts val="0"/>
                        </a:spcAft>
                        <a:buNone/>
                        <a:defRPr sz="1400" b="0" i="0" u="none" strike="noStrike" cap="none">
                          <a:solidFill>
                            <a:schemeClr val="tx1"/>
                          </a:solidFill>
                          <a:latin typeface="Calibri"/>
                          <a:sym typeface="Arial"/>
                        </a:defRPr>
                      </a:lvl3pPr>
                      <a:lvl4pPr marR="0" algn="l" rtl="0">
                        <a:lnSpc>
                          <a:spcPct val="100000"/>
                        </a:lnSpc>
                        <a:spcBef>
                          <a:spcPts val="0"/>
                        </a:spcBef>
                        <a:spcAft>
                          <a:spcPts val="0"/>
                        </a:spcAft>
                        <a:buNone/>
                        <a:defRPr sz="1400" b="0" i="0" u="none" strike="noStrike" cap="none">
                          <a:solidFill>
                            <a:schemeClr val="tx1"/>
                          </a:solidFill>
                          <a:latin typeface="Calibri"/>
                          <a:sym typeface="Arial"/>
                        </a:defRPr>
                      </a:lvl4pPr>
                      <a:lvl5pPr marR="0" algn="l" rtl="0">
                        <a:lnSpc>
                          <a:spcPct val="100000"/>
                        </a:lnSpc>
                        <a:spcBef>
                          <a:spcPts val="0"/>
                        </a:spcBef>
                        <a:spcAft>
                          <a:spcPts val="0"/>
                        </a:spcAft>
                        <a:buNone/>
                        <a:defRPr sz="1400" b="0" i="0" u="none" strike="noStrike" cap="none">
                          <a:solidFill>
                            <a:schemeClr val="tx1"/>
                          </a:solidFill>
                          <a:latin typeface="Calibri"/>
                          <a:sym typeface="Arial"/>
                        </a:defRPr>
                      </a:lvl5pPr>
                      <a:lvl6pPr marR="0" algn="l" rtl="0">
                        <a:lnSpc>
                          <a:spcPct val="100000"/>
                        </a:lnSpc>
                        <a:spcBef>
                          <a:spcPts val="0"/>
                        </a:spcBef>
                        <a:spcAft>
                          <a:spcPts val="0"/>
                        </a:spcAft>
                        <a:buNone/>
                        <a:defRPr sz="1400" b="0" i="0" u="none" strike="noStrike" cap="none">
                          <a:solidFill>
                            <a:schemeClr val="tx1"/>
                          </a:solidFill>
                          <a:latin typeface="Calibri"/>
                          <a:sym typeface="Arial"/>
                        </a:defRPr>
                      </a:lvl6pPr>
                      <a:lvl7pPr marR="0" algn="l" rtl="0">
                        <a:lnSpc>
                          <a:spcPct val="100000"/>
                        </a:lnSpc>
                        <a:spcBef>
                          <a:spcPts val="0"/>
                        </a:spcBef>
                        <a:spcAft>
                          <a:spcPts val="0"/>
                        </a:spcAft>
                        <a:buNone/>
                        <a:defRPr sz="1400" b="0" i="0" u="none" strike="noStrike" cap="none">
                          <a:solidFill>
                            <a:schemeClr val="tx1"/>
                          </a:solidFill>
                          <a:latin typeface="Calibri"/>
                          <a:sym typeface="Arial"/>
                        </a:defRPr>
                      </a:lvl7pPr>
                      <a:lvl8pPr marR="0" algn="l" rtl="0">
                        <a:lnSpc>
                          <a:spcPct val="100000"/>
                        </a:lnSpc>
                        <a:spcBef>
                          <a:spcPts val="0"/>
                        </a:spcBef>
                        <a:spcAft>
                          <a:spcPts val="0"/>
                        </a:spcAft>
                        <a:buNone/>
                        <a:defRPr sz="1400" b="0" i="0" u="none" strike="noStrike" cap="none">
                          <a:solidFill>
                            <a:schemeClr val="tx1"/>
                          </a:solidFill>
                          <a:latin typeface="Calibri"/>
                          <a:sym typeface="Arial"/>
                        </a:defRPr>
                      </a:lvl8pPr>
                      <a:lvl9pPr marR="0" algn="l" rtl="0">
                        <a:lnSpc>
                          <a:spcPct val="100000"/>
                        </a:lnSpc>
                        <a:spcBef>
                          <a:spcPts val="0"/>
                        </a:spcBef>
                        <a:spcAft>
                          <a:spcPts val="0"/>
                        </a:spcAft>
                        <a:buNone/>
                        <a:defRPr sz="1400" b="0" i="0" u="none" strike="noStrike" cap="none">
                          <a:solidFill>
                            <a:schemeClr val="tx1"/>
                          </a:solidFill>
                          <a:latin typeface="Calibri"/>
                          <a:sym typeface="Arial"/>
                        </a:defRPr>
                      </a:lvl9pPr>
                    </a:lstStyle>
                    <a:p>
                      <a:pPr algn="ctr" rtl="1" fontAlgn="ctr"/>
                      <a:r>
                        <a:rPr lang="fa-IR" sz="1200" u="none" strike="noStrike" dirty="0">
                          <a:effectLst/>
                          <a:cs typeface="B Zar" pitchFamily="2" charset="-78"/>
                        </a:rPr>
                        <a:t>340985</a:t>
                      </a:r>
                      <a:endParaRPr lang="fa-IR" sz="1200" b="1" i="0" u="none" strike="noStrike" dirty="0">
                        <a:solidFill>
                          <a:srgbClr val="000000"/>
                        </a:solidFill>
                        <a:effectLst/>
                        <a:latin typeface="Arial"/>
                        <a:cs typeface="B Zar" pitchFamily="2" charset="-78"/>
                      </a:endParaRPr>
                    </a:p>
                  </a:txBody>
                  <a:tcPr marL="4180" marR="4180" marT="4180" marB="0" anchor="ctr">
                    <a:lnL w="12700" cap="flat" cmpd="sng" algn="ctr">
                      <a:solidFill>
                        <a:sysClr val="windowText" lastClr="000000"/>
                      </a:solidFill>
                      <a:prstDash val="solid"/>
                      <a:round/>
                      <a:headEnd type="none" w="med" len="med"/>
                      <a:tailEnd type="none" w="med" len="med"/>
                    </a:lnL>
                    <a:lnR w="12700" cap="flat" cmpd="sng" algn="ctr">
                      <a:solidFill>
                        <a:sysClr val="windowText" lastClr="000000"/>
                      </a:solidFill>
                      <a:prstDash val="solid"/>
                      <a:round/>
                      <a:headEnd type="none" w="med" len="med"/>
                      <a:tailEnd type="none" w="med" len="med"/>
                    </a:lnR>
                    <a:lnT w="12700" cap="flat" cmpd="sng" algn="ctr">
                      <a:solidFill>
                        <a:sysClr val="windowText" lastClr="000000"/>
                      </a:solidFill>
                      <a:prstDash val="solid"/>
                      <a:round/>
                      <a:headEnd type="none" w="med" len="med"/>
                      <a:tailEnd type="none" w="med" len="med"/>
                    </a:lnT>
                    <a:lnB w="12700" cap="flat" cmpd="sng" algn="ctr">
                      <a:solidFill>
                        <a:sysClr val="windowText" lastClr="000000"/>
                      </a:solidFill>
                      <a:prstDash val="solid"/>
                      <a:round/>
                      <a:headEnd type="none" w="med" len="med"/>
                      <a:tailEnd type="none" w="med" len="med"/>
                    </a:lnB>
                    <a:lnTlToBr w="12700" cmpd="sng">
                      <a:noFill/>
                      <a:prstDash val="solid"/>
                    </a:lnTlToBr>
                    <a:lnBlToTr w="12700" cmpd="sng">
                      <a:noFill/>
                      <a:prstDash val="solid"/>
                    </a:lnBlToTr>
                    <a:noFill/>
                  </a:tcPr>
                </a:tc>
                <a:tc vMerge="1">
                  <a:txBody>
                    <a:bodyPr/>
                    <a:lstStyle/>
                    <a:p>
                      <a:pPr rtl="1"/>
                      <a:endParaRPr lang="fa-IR"/>
                    </a:p>
                  </a:txBody>
                  <a:tcPr/>
                </a:tc>
                <a:tc vMerge="1">
                  <a:txBody>
                    <a:bodyPr/>
                    <a:lstStyle/>
                    <a:p>
                      <a:pPr rtl="1"/>
                      <a:endParaRPr lang="fa-IR"/>
                    </a:p>
                  </a:txBody>
                  <a:tcPr/>
                </a:tc>
              </a:tr>
              <a:tr h="173976">
                <a:tc vMerge="1">
                  <a:txBody>
                    <a:bodyPr/>
                    <a:lstStyle/>
                    <a:p>
                      <a:pPr rtl="1"/>
                      <a:endParaRPr lang="fa-IR"/>
                    </a:p>
                  </a:txBody>
                  <a:tcPr/>
                </a:tc>
                <a:tc vMerge="1">
                  <a:txBody>
                    <a:bodyPr/>
                    <a:lstStyle/>
                    <a:p>
                      <a:pPr rtl="1"/>
                      <a:endParaRPr lang="fa-IR"/>
                    </a:p>
                  </a:txBody>
                  <a:tcPr/>
                </a:tc>
                <a:tc vMerge="1">
                  <a:txBody>
                    <a:bodyPr/>
                    <a:lstStyle/>
                    <a:p>
                      <a:pPr rtl="1"/>
                      <a:endParaRPr lang="fa-IR"/>
                    </a:p>
                  </a:txBody>
                  <a:tcPr/>
                </a:tc>
                <a:tc vMerge="1">
                  <a:txBody>
                    <a:bodyPr/>
                    <a:lstStyle/>
                    <a:p>
                      <a:pPr rtl="1"/>
                      <a:endParaRPr lang="fa-IR"/>
                    </a:p>
                  </a:txBody>
                  <a:tcPr/>
                </a:tc>
                <a:tc vMerge="1">
                  <a:txBody>
                    <a:bodyPr/>
                    <a:lstStyle/>
                    <a:p>
                      <a:pPr rtl="1"/>
                      <a:endParaRPr lang="fa-IR"/>
                    </a:p>
                  </a:txBody>
                  <a:tcPr/>
                </a:tc>
                <a:tc vMerge="1">
                  <a:txBody>
                    <a:bodyPr/>
                    <a:lstStyle/>
                    <a:p>
                      <a:pPr rtl="1"/>
                      <a:endParaRPr lang="fa-IR"/>
                    </a:p>
                  </a:txBody>
                  <a:tcPr/>
                </a:tc>
                <a:tc>
                  <a:txBody>
                    <a:bodyPr/>
                    <a:lstStyle>
                      <a:lvl1pPr marR="0" algn="l" rtl="0">
                        <a:lnSpc>
                          <a:spcPct val="100000"/>
                        </a:lnSpc>
                        <a:spcBef>
                          <a:spcPts val="0"/>
                        </a:spcBef>
                        <a:spcAft>
                          <a:spcPts val="0"/>
                        </a:spcAft>
                        <a:buNone/>
                        <a:defRPr sz="1400" b="0" i="0" u="none" strike="noStrike" cap="none">
                          <a:solidFill>
                            <a:schemeClr val="tx1"/>
                          </a:solidFill>
                          <a:latin typeface="Calibri"/>
                          <a:sym typeface="Arial"/>
                        </a:defRPr>
                      </a:lvl1pPr>
                      <a:lvl2pPr marR="0" algn="l" rtl="0">
                        <a:lnSpc>
                          <a:spcPct val="100000"/>
                        </a:lnSpc>
                        <a:spcBef>
                          <a:spcPts val="0"/>
                        </a:spcBef>
                        <a:spcAft>
                          <a:spcPts val="0"/>
                        </a:spcAft>
                        <a:buNone/>
                        <a:defRPr sz="1400" b="0" i="0" u="none" strike="noStrike" cap="none">
                          <a:solidFill>
                            <a:schemeClr val="tx1"/>
                          </a:solidFill>
                          <a:latin typeface="Calibri"/>
                          <a:sym typeface="Arial"/>
                        </a:defRPr>
                      </a:lvl2pPr>
                      <a:lvl3pPr marR="0" algn="l" rtl="0">
                        <a:lnSpc>
                          <a:spcPct val="100000"/>
                        </a:lnSpc>
                        <a:spcBef>
                          <a:spcPts val="0"/>
                        </a:spcBef>
                        <a:spcAft>
                          <a:spcPts val="0"/>
                        </a:spcAft>
                        <a:buNone/>
                        <a:defRPr sz="1400" b="0" i="0" u="none" strike="noStrike" cap="none">
                          <a:solidFill>
                            <a:schemeClr val="tx1"/>
                          </a:solidFill>
                          <a:latin typeface="Calibri"/>
                          <a:sym typeface="Arial"/>
                        </a:defRPr>
                      </a:lvl3pPr>
                      <a:lvl4pPr marR="0" algn="l" rtl="0">
                        <a:lnSpc>
                          <a:spcPct val="100000"/>
                        </a:lnSpc>
                        <a:spcBef>
                          <a:spcPts val="0"/>
                        </a:spcBef>
                        <a:spcAft>
                          <a:spcPts val="0"/>
                        </a:spcAft>
                        <a:buNone/>
                        <a:defRPr sz="1400" b="0" i="0" u="none" strike="noStrike" cap="none">
                          <a:solidFill>
                            <a:schemeClr val="tx1"/>
                          </a:solidFill>
                          <a:latin typeface="Calibri"/>
                          <a:sym typeface="Arial"/>
                        </a:defRPr>
                      </a:lvl4pPr>
                      <a:lvl5pPr marR="0" algn="l" rtl="0">
                        <a:lnSpc>
                          <a:spcPct val="100000"/>
                        </a:lnSpc>
                        <a:spcBef>
                          <a:spcPts val="0"/>
                        </a:spcBef>
                        <a:spcAft>
                          <a:spcPts val="0"/>
                        </a:spcAft>
                        <a:buNone/>
                        <a:defRPr sz="1400" b="0" i="0" u="none" strike="noStrike" cap="none">
                          <a:solidFill>
                            <a:schemeClr val="tx1"/>
                          </a:solidFill>
                          <a:latin typeface="Calibri"/>
                          <a:sym typeface="Arial"/>
                        </a:defRPr>
                      </a:lvl5pPr>
                      <a:lvl6pPr marR="0" algn="l" rtl="0">
                        <a:lnSpc>
                          <a:spcPct val="100000"/>
                        </a:lnSpc>
                        <a:spcBef>
                          <a:spcPts val="0"/>
                        </a:spcBef>
                        <a:spcAft>
                          <a:spcPts val="0"/>
                        </a:spcAft>
                        <a:buNone/>
                        <a:defRPr sz="1400" b="0" i="0" u="none" strike="noStrike" cap="none">
                          <a:solidFill>
                            <a:schemeClr val="tx1"/>
                          </a:solidFill>
                          <a:latin typeface="Calibri"/>
                          <a:sym typeface="Arial"/>
                        </a:defRPr>
                      </a:lvl6pPr>
                      <a:lvl7pPr marR="0" algn="l" rtl="0">
                        <a:lnSpc>
                          <a:spcPct val="100000"/>
                        </a:lnSpc>
                        <a:spcBef>
                          <a:spcPts val="0"/>
                        </a:spcBef>
                        <a:spcAft>
                          <a:spcPts val="0"/>
                        </a:spcAft>
                        <a:buNone/>
                        <a:defRPr sz="1400" b="0" i="0" u="none" strike="noStrike" cap="none">
                          <a:solidFill>
                            <a:schemeClr val="tx1"/>
                          </a:solidFill>
                          <a:latin typeface="Calibri"/>
                          <a:sym typeface="Arial"/>
                        </a:defRPr>
                      </a:lvl7pPr>
                      <a:lvl8pPr marR="0" algn="l" rtl="0">
                        <a:lnSpc>
                          <a:spcPct val="100000"/>
                        </a:lnSpc>
                        <a:spcBef>
                          <a:spcPts val="0"/>
                        </a:spcBef>
                        <a:spcAft>
                          <a:spcPts val="0"/>
                        </a:spcAft>
                        <a:buNone/>
                        <a:defRPr sz="1400" b="0" i="0" u="none" strike="noStrike" cap="none">
                          <a:solidFill>
                            <a:schemeClr val="tx1"/>
                          </a:solidFill>
                          <a:latin typeface="Calibri"/>
                          <a:sym typeface="Arial"/>
                        </a:defRPr>
                      </a:lvl8pPr>
                      <a:lvl9pPr marR="0" algn="l" rtl="0">
                        <a:lnSpc>
                          <a:spcPct val="100000"/>
                        </a:lnSpc>
                        <a:spcBef>
                          <a:spcPts val="0"/>
                        </a:spcBef>
                        <a:spcAft>
                          <a:spcPts val="0"/>
                        </a:spcAft>
                        <a:buNone/>
                        <a:defRPr sz="1400" b="0" i="0" u="none" strike="noStrike" cap="none">
                          <a:solidFill>
                            <a:schemeClr val="tx1"/>
                          </a:solidFill>
                          <a:latin typeface="Calibri"/>
                          <a:sym typeface="Arial"/>
                        </a:defRPr>
                      </a:lvl9pPr>
                    </a:lstStyle>
                    <a:p>
                      <a:pPr algn="ctr" rtl="1" fontAlgn="ctr"/>
                      <a:r>
                        <a:rPr lang="fa-IR" sz="1200" u="none" strike="noStrike">
                          <a:effectLst/>
                          <a:cs typeface="B Zar" pitchFamily="2" charset="-78"/>
                        </a:rPr>
                        <a:t>3989304</a:t>
                      </a:r>
                      <a:endParaRPr lang="fa-IR" sz="1200" b="1" i="0" u="none" strike="noStrike">
                        <a:solidFill>
                          <a:srgbClr val="000000"/>
                        </a:solidFill>
                        <a:effectLst/>
                        <a:latin typeface="Arial"/>
                        <a:cs typeface="B Zar" pitchFamily="2" charset="-78"/>
                      </a:endParaRPr>
                    </a:p>
                  </a:txBody>
                  <a:tcPr marL="4180" marR="4180" marT="4180" marB="0" anchor="ctr">
                    <a:lnL w="12700" cap="flat" cmpd="sng" algn="ctr">
                      <a:solidFill>
                        <a:sysClr val="windowText" lastClr="000000"/>
                      </a:solidFill>
                      <a:prstDash val="solid"/>
                      <a:round/>
                      <a:headEnd type="none" w="med" len="med"/>
                      <a:tailEnd type="none" w="med" len="med"/>
                    </a:lnL>
                    <a:lnR w="12700" cap="flat" cmpd="sng" algn="ctr">
                      <a:solidFill>
                        <a:sysClr val="windowText" lastClr="000000"/>
                      </a:solidFill>
                      <a:prstDash val="solid"/>
                      <a:round/>
                      <a:headEnd type="none" w="med" len="med"/>
                      <a:tailEnd type="none" w="med" len="med"/>
                    </a:lnR>
                    <a:lnT w="12700" cap="flat" cmpd="sng" algn="ctr">
                      <a:solidFill>
                        <a:sysClr val="windowText" lastClr="000000"/>
                      </a:solidFill>
                      <a:prstDash val="solid"/>
                      <a:round/>
                      <a:headEnd type="none" w="med" len="med"/>
                      <a:tailEnd type="none" w="med" len="med"/>
                    </a:lnT>
                    <a:lnB w="12700" cap="flat" cmpd="sng" algn="ctr">
                      <a:solidFill>
                        <a:sysClr val="windowText" lastClr="000000"/>
                      </a:solidFill>
                      <a:prstDash val="solid"/>
                      <a:round/>
                      <a:headEnd type="none" w="med" len="med"/>
                      <a:tailEnd type="none" w="med" len="med"/>
                    </a:lnB>
                    <a:lnTlToBr w="12700" cmpd="sng">
                      <a:noFill/>
                      <a:prstDash val="solid"/>
                    </a:lnTlToBr>
                    <a:lnBlToTr w="12700" cmpd="sng">
                      <a:noFill/>
                      <a:prstDash val="solid"/>
                    </a:lnBlToTr>
                    <a:noFill/>
                  </a:tcPr>
                </a:tc>
                <a:tc>
                  <a:txBody>
                    <a:bodyPr/>
                    <a:lstStyle>
                      <a:lvl1pPr marR="0" algn="l" rtl="0">
                        <a:lnSpc>
                          <a:spcPct val="100000"/>
                        </a:lnSpc>
                        <a:spcBef>
                          <a:spcPts val="0"/>
                        </a:spcBef>
                        <a:spcAft>
                          <a:spcPts val="0"/>
                        </a:spcAft>
                        <a:buNone/>
                        <a:defRPr sz="1400" b="0" i="0" u="none" strike="noStrike" cap="none">
                          <a:solidFill>
                            <a:schemeClr val="tx1"/>
                          </a:solidFill>
                          <a:latin typeface="Calibri"/>
                          <a:sym typeface="Arial"/>
                        </a:defRPr>
                      </a:lvl1pPr>
                      <a:lvl2pPr marR="0" algn="l" rtl="0">
                        <a:lnSpc>
                          <a:spcPct val="100000"/>
                        </a:lnSpc>
                        <a:spcBef>
                          <a:spcPts val="0"/>
                        </a:spcBef>
                        <a:spcAft>
                          <a:spcPts val="0"/>
                        </a:spcAft>
                        <a:buNone/>
                        <a:defRPr sz="1400" b="0" i="0" u="none" strike="noStrike" cap="none">
                          <a:solidFill>
                            <a:schemeClr val="tx1"/>
                          </a:solidFill>
                          <a:latin typeface="Calibri"/>
                          <a:sym typeface="Arial"/>
                        </a:defRPr>
                      </a:lvl2pPr>
                      <a:lvl3pPr marR="0" algn="l" rtl="0">
                        <a:lnSpc>
                          <a:spcPct val="100000"/>
                        </a:lnSpc>
                        <a:spcBef>
                          <a:spcPts val="0"/>
                        </a:spcBef>
                        <a:spcAft>
                          <a:spcPts val="0"/>
                        </a:spcAft>
                        <a:buNone/>
                        <a:defRPr sz="1400" b="0" i="0" u="none" strike="noStrike" cap="none">
                          <a:solidFill>
                            <a:schemeClr val="tx1"/>
                          </a:solidFill>
                          <a:latin typeface="Calibri"/>
                          <a:sym typeface="Arial"/>
                        </a:defRPr>
                      </a:lvl3pPr>
                      <a:lvl4pPr marR="0" algn="l" rtl="0">
                        <a:lnSpc>
                          <a:spcPct val="100000"/>
                        </a:lnSpc>
                        <a:spcBef>
                          <a:spcPts val="0"/>
                        </a:spcBef>
                        <a:spcAft>
                          <a:spcPts val="0"/>
                        </a:spcAft>
                        <a:buNone/>
                        <a:defRPr sz="1400" b="0" i="0" u="none" strike="noStrike" cap="none">
                          <a:solidFill>
                            <a:schemeClr val="tx1"/>
                          </a:solidFill>
                          <a:latin typeface="Calibri"/>
                          <a:sym typeface="Arial"/>
                        </a:defRPr>
                      </a:lvl4pPr>
                      <a:lvl5pPr marR="0" algn="l" rtl="0">
                        <a:lnSpc>
                          <a:spcPct val="100000"/>
                        </a:lnSpc>
                        <a:spcBef>
                          <a:spcPts val="0"/>
                        </a:spcBef>
                        <a:spcAft>
                          <a:spcPts val="0"/>
                        </a:spcAft>
                        <a:buNone/>
                        <a:defRPr sz="1400" b="0" i="0" u="none" strike="noStrike" cap="none">
                          <a:solidFill>
                            <a:schemeClr val="tx1"/>
                          </a:solidFill>
                          <a:latin typeface="Calibri"/>
                          <a:sym typeface="Arial"/>
                        </a:defRPr>
                      </a:lvl5pPr>
                      <a:lvl6pPr marR="0" algn="l" rtl="0">
                        <a:lnSpc>
                          <a:spcPct val="100000"/>
                        </a:lnSpc>
                        <a:spcBef>
                          <a:spcPts val="0"/>
                        </a:spcBef>
                        <a:spcAft>
                          <a:spcPts val="0"/>
                        </a:spcAft>
                        <a:buNone/>
                        <a:defRPr sz="1400" b="0" i="0" u="none" strike="noStrike" cap="none">
                          <a:solidFill>
                            <a:schemeClr val="tx1"/>
                          </a:solidFill>
                          <a:latin typeface="Calibri"/>
                          <a:sym typeface="Arial"/>
                        </a:defRPr>
                      </a:lvl6pPr>
                      <a:lvl7pPr marR="0" algn="l" rtl="0">
                        <a:lnSpc>
                          <a:spcPct val="100000"/>
                        </a:lnSpc>
                        <a:spcBef>
                          <a:spcPts val="0"/>
                        </a:spcBef>
                        <a:spcAft>
                          <a:spcPts val="0"/>
                        </a:spcAft>
                        <a:buNone/>
                        <a:defRPr sz="1400" b="0" i="0" u="none" strike="noStrike" cap="none">
                          <a:solidFill>
                            <a:schemeClr val="tx1"/>
                          </a:solidFill>
                          <a:latin typeface="Calibri"/>
                          <a:sym typeface="Arial"/>
                        </a:defRPr>
                      </a:lvl7pPr>
                      <a:lvl8pPr marR="0" algn="l" rtl="0">
                        <a:lnSpc>
                          <a:spcPct val="100000"/>
                        </a:lnSpc>
                        <a:spcBef>
                          <a:spcPts val="0"/>
                        </a:spcBef>
                        <a:spcAft>
                          <a:spcPts val="0"/>
                        </a:spcAft>
                        <a:buNone/>
                        <a:defRPr sz="1400" b="0" i="0" u="none" strike="noStrike" cap="none">
                          <a:solidFill>
                            <a:schemeClr val="tx1"/>
                          </a:solidFill>
                          <a:latin typeface="Calibri"/>
                          <a:sym typeface="Arial"/>
                        </a:defRPr>
                      </a:lvl8pPr>
                      <a:lvl9pPr marR="0" algn="l" rtl="0">
                        <a:lnSpc>
                          <a:spcPct val="100000"/>
                        </a:lnSpc>
                        <a:spcBef>
                          <a:spcPts val="0"/>
                        </a:spcBef>
                        <a:spcAft>
                          <a:spcPts val="0"/>
                        </a:spcAft>
                        <a:buNone/>
                        <a:defRPr sz="1400" b="0" i="0" u="none" strike="noStrike" cap="none">
                          <a:solidFill>
                            <a:schemeClr val="tx1"/>
                          </a:solidFill>
                          <a:latin typeface="Calibri"/>
                          <a:sym typeface="Arial"/>
                        </a:defRPr>
                      </a:lvl9pPr>
                    </a:lstStyle>
                    <a:p>
                      <a:pPr algn="ctr" rtl="1" fontAlgn="ctr"/>
                      <a:r>
                        <a:rPr lang="fa-IR" sz="1200" u="none" strike="noStrike" dirty="0">
                          <a:effectLst/>
                          <a:cs typeface="B Zar" pitchFamily="2" charset="-78"/>
                        </a:rPr>
                        <a:t>341877</a:t>
                      </a:r>
                      <a:endParaRPr lang="fa-IR" sz="1200" b="1" i="0" u="none" strike="noStrike" dirty="0">
                        <a:solidFill>
                          <a:srgbClr val="000000"/>
                        </a:solidFill>
                        <a:effectLst/>
                        <a:latin typeface="Arial"/>
                        <a:cs typeface="B Zar" pitchFamily="2" charset="-78"/>
                      </a:endParaRPr>
                    </a:p>
                  </a:txBody>
                  <a:tcPr marL="4180" marR="4180" marT="4180" marB="0" anchor="ctr">
                    <a:lnL w="12700" cap="flat" cmpd="sng" algn="ctr">
                      <a:solidFill>
                        <a:sysClr val="windowText" lastClr="000000"/>
                      </a:solidFill>
                      <a:prstDash val="solid"/>
                      <a:round/>
                      <a:headEnd type="none" w="med" len="med"/>
                      <a:tailEnd type="none" w="med" len="med"/>
                    </a:lnL>
                    <a:lnR w="12700" cap="flat" cmpd="sng" algn="ctr">
                      <a:solidFill>
                        <a:sysClr val="windowText" lastClr="000000"/>
                      </a:solidFill>
                      <a:prstDash val="solid"/>
                      <a:round/>
                      <a:headEnd type="none" w="med" len="med"/>
                      <a:tailEnd type="none" w="med" len="med"/>
                    </a:lnR>
                    <a:lnT w="12700" cap="flat" cmpd="sng" algn="ctr">
                      <a:solidFill>
                        <a:sysClr val="windowText" lastClr="000000"/>
                      </a:solidFill>
                      <a:prstDash val="solid"/>
                      <a:round/>
                      <a:headEnd type="none" w="med" len="med"/>
                      <a:tailEnd type="none" w="med" len="med"/>
                    </a:lnT>
                    <a:lnB w="12700" cap="flat" cmpd="sng" algn="ctr">
                      <a:solidFill>
                        <a:sysClr val="windowText" lastClr="000000"/>
                      </a:solidFill>
                      <a:prstDash val="solid"/>
                      <a:round/>
                      <a:headEnd type="none" w="med" len="med"/>
                      <a:tailEnd type="none" w="med" len="med"/>
                    </a:lnB>
                    <a:lnTlToBr w="12700" cmpd="sng">
                      <a:noFill/>
                      <a:prstDash val="solid"/>
                    </a:lnTlToBr>
                    <a:lnBlToTr w="12700" cmpd="sng">
                      <a:noFill/>
                      <a:prstDash val="solid"/>
                    </a:lnBlToTr>
                    <a:noFill/>
                  </a:tcPr>
                </a:tc>
                <a:tc vMerge="1">
                  <a:txBody>
                    <a:bodyPr/>
                    <a:lstStyle/>
                    <a:p>
                      <a:pPr rtl="1"/>
                      <a:endParaRPr lang="fa-IR"/>
                    </a:p>
                  </a:txBody>
                  <a:tcPr/>
                </a:tc>
                <a:tc vMerge="1">
                  <a:txBody>
                    <a:bodyPr/>
                    <a:lstStyle/>
                    <a:p>
                      <a:pPr rtl="1"/>
                      <a:endParaRPr lang="fa-IR"/>
                    </a:p>
                  </a:txBody>
                  <a:tcPr/>
                </a:tc>
              </a:tr>
              <a:tr h="173976">
                <a:tc vMerge="1">
                  <a:txBody>
                    <a:bodyPr/>
                    <a:lstStyle/>
                    <a:p>
                      <a:pPr rtl="1"/>
                      <a:endParaRPr lang="fa-IR"/>
                    </a:p>
                  </a:txBody>
                  <a:tcPr/>
                </a:tc>
                <a:tc vMerge="1">
                  <a:txBody>
                    <a:bodyPr/>
                    <a:lstStyle/>
                    <a:p>
                      <a:pPr rtl="1"/>
                      <a:endParaRPr lang="fa-IR"/>
                    </a:p>
                  </a:txBody>
                  <a:tcPr/>
                </a:tc>
                <a:tc vMerge="1">
                  <a:txBody>
                    <a:bodyPr/>
                    <a:lstStyle/>
                    <a:p>
                      <a:pPr rtl="1"/>
                      <a:endParaRPr lang="fa-IR"/>
                    </a:p>
                  </a:txBody>
                  <a:tcPr/>
                </a:tc>
                <a:tc vMerge="1">
                  <a:txBody>
                    <a:bodyPr/>
                    <a:lstStyle/>
                    <a:p>
                      <a:pPr rtl="1"/>
                      <a:endParaRPr lang="fa-IR"/>
                    </a:p>
                  </a:txBody>
                  <a:tcPr/>
                </a:tc>
                <a:tc vMerge="1">
                  <a:txBody>
                    <a:bodyPr/>
                    <a:lstStyle/>
                    <a:p>
                      <a:pPr rtl="1"/>
                      <a:endParaRPr lang="fa-IR"/>
                    </a:p>
                  </a:txBody>
                  <a:tcPr/>
                </a:tc>
                <a:tc vMerge="1">
                  <a:txBody>
                    <a:bodyPr/>
                    <a:lstStyle/>
                    <a:p>
                      <a:pPr rtl="1"/>
                      <a:endParaRPr lang="fa-IR"/>
                    </a:p>
                  </a:txBody>
                  <a:tcPr/>
                </a:tc>
                <a:tc>
                  <a:txBody>
                    <a:bodyPr/>
                    <a:lstStyle>
                      <a:lvl1pPr marR="0" algn="l" rtl="0">
                        <a:lnSpc>
                          <a:spcPct val="100000"/>
                        </a:lnSpc>
                        <a:spcBef>
                          <a:spcPts val="0"/>
                        </a:spcBef>
                        <a:spcAft>
                          <a:spcPts val="0"/>
                        </a:spcAft>
                        <a:buNone/>
                        <a:defRPr sz="1400" b="0" i="0" u="none" strike="noStrike" cap="none">
                          <a:solidFill>
                            <a:schemeClr val="tx1"/>
                          </a:solidFill>
                          <a:latin typeface="Calibri"/>
                          <a:sym typeface="Arial"/>
                        </a:defRPr>
                      </a:lvl1pPr>
                      <a:lvl2pPr marR="0" algn="l" rtl="0">
                        <a:lnSpc>
                          <a:spcPct val="100000"/>
                        </a:lnSpc>
                        <a:spcBef>
                          <a:spcPts val="0"/>
                        </a:spcBef>
                        <a:spcAft>
                          <a:spcPts val="0"/>
                        </a:spcAft>
                        <a:buNone/>
                        <a:defRPr sz="1400" b="0" i="0" u="none" strike="noStrike" cap="none">
                          <a:solidFill>
                            <a:schemeClr val="tx1"/>
                          </a:solidFill>
                          <a:latin typeface="Calibri"/>
                          <a:sym typeface="Arial"/>
                        </a:defRPr>
                      </a:lvl2pPr>
                      <a:lvl3pPr marR="0" algn="l" rtl="0">
                        <a:lnSpc>
                          <a:spcPct val="100000"/>
                        </a:lnSpc>
                        <a:spcBef>
                          <a:spcPts val="0"/>
                        </a:spcBef>
                        <a:spcAft>
                          <a:spcPts val="0"/>
                        </a:spcAft>
                        <a:buNone/>
                        <a:defRPr sz="1400" b="0" i="0" u="none" strike="noStrike" cap="none">
                          <a:solidFill>
                            <a:schemeClr val="tx1"/>
                          </a:solidFill>
                          <a:latin typeface="Calibri"/>
                          <a:sym typeface="Arial"/>
                        </a:defRPr>
                      </a:lvl3pPr>
                      <a:lvl4pPr marR="0" algn="l" rtl="0">
                        <a:lnSpc>
                          <a:spcPct val="100000"/>
                        </a:lnSpc>
                        <a:spcBef>
                          <a:spcPts val="0"/>
                        </a:spcBef>
                        <a:spcAft>
                          <a:spcPts val="0"/>
                        </a:spcAft>
                        <a:buNone/>
                        <a:defRPr sz="1400" b="0" i="0" u="none" strike="noStrike" cap="none">
                          <a:solidFill>
                            <a:schemeClr val="tx1"/>
                          </a:solidFill>
                          <a:latin typeface="Calibri"/>
                          <a:sym typeface="Arial"/>
                        </a:defRPr>
                      </a:lvl4pPr>
                      <a:lvl5pPr marR="0" algn="l" rtl="0">
                        <a:lnSpc>
                          <a:spcPct val="100000"/>
                        </a:lnSpc>
                        <a:spcBef>
                          <a:spcPts val="0"/>
                        </a:spcBef>
                        <a:spcAft>
                          <a:spcPts val="0"/>
                        </a:spcAft>
                        <a:buNone/>
                        <a:defRPr sz="1400" b="0" i="0" u="none" strike="noStrike" cap="none">
                          <a:solidFill>
                            <a:schemeClr val="tx1"/>
                          </a:solidFill>
                          <a:latin typeface="Calibri"/>
                          <a:sym typeface="Arial"/>
                        </a:defRPr>
                      </a:lvl5pPr>
                      <a:lvl6pPr marR="0" algn="l" rtl="0">
                        <a:lnSpc>
                          <a:spcPct val="100000"/>
                        </a:lnSpc>
                        <a:spcBef>
                          <a:spcPts val="0"/>
                        </a:spcBef>
                        <a:spcAft>
                          <a:spcPts val="0"/>
                        </a:spcAft>
                        <a:buNone/>
                        <a:defRPr sz="1400" b="0" i="0" u="none" strike="noStrike" cap="none">
                          <a:solidFill>
                            <a:schemeClr val="tx1"/>
                          </a:solidFill>
                          <a:latin typeface="Calibri"/>
                          <a:sym typeface="Arial"/>
                        </a:defRPr>
                      </a:lvl6pPr>
                      <a:lvl7pPr marR="0" algn="l" rtl="0">
                        <a:lnSpc>
                          <a:spcPct val="100000"/>
                        </a:lnSpc>
                        <a:spcBef>
                          <a:spcPts val="0"/>
                        </a:spcBef>
                        <a:spcAft>
                          <a:spcPts val="0"/>
                        </a:spcAft>
                        <a:buNone/>
                        <a:defRPr sz="1400" b="0" i="0" u="none" strike="noStrike" cap="none">
                          <a:solidFill>
                            <a:schemeClr val="tx1"/>
                          </a:solidFill>
                          <a:latin typeface="Calibri"/>
                          <a:sym typeface="Arial"/>
                        </a:defRPr>
                      </a:lvl7pPr>
                      <a:lvl8pPr marR="0" algn="l" rtl="0">
                        <a:lnSpc>
                          <a:spcPct val="100000"/>
                        </a:lnSpc>
                        <a:spcBef>
                          <a:spcPts val="0"/>
                        </a:spcBef>
                        <a:spcAft>
                          <a:spcPts val="0"/>
                        </a:spcAft>
                        <a:buNone/>
                        <a:defRPr sz="1400" b="0" i="0" u="none" strike="noStrike" cap="none">
                          <a:solidFill>
                            <a:schemeClr val="tx1"/>
                          </a:solidFill>
                          <a:latin typeface="Calibri"/>
                          <a:sym typeface="Arial"/>
                        </a:defRPr>
                      </a:lvl8pPr>
                      <a:lvl9pPr marR="0" algn="l" rtl="0">
                        <a:lnSpc>
                          <a:spcPct val="100000"/>
                        </a:lnSpc>
                        <a:spcBef>
                          <a:spcPts val="0"/>
                        </a:spcBef>
                        <a:spcAft>
                          <a:spcPts val="0"/>
                        </a:spcAft>
                        <a:buNone/>
                        <a:defRPr sz="1400" b="0" i="0" u="none" strike="noStrike" cap="none">
                          <a:solidFill>
                            <a:schemeClr val="tx1"/>
                          </a:solidFill>
                          <a:latin typeface="Calibri"/>
                          <a:sym typeface="Arial"/>
                        </a:defRPr>
                      </a:lvl9pPr>
                    </a:lstStyle>
                    <a:p>
                      <a:pPr algn="ctr" rtl="1" fontAlgn="ctr"/>
                      <a:r>
                        <a:rPr lang="fa-IR" sz="1200" u="none" strike="noStrike">
                          <a:effectLst/>
                          <a:cs typeface="B Zar" pitchFamily="2" charset="-78"/>
                        </a:rPr>
                        <a:t>3989310</a:t>
                      </a:r>
                      <a:endParaRPr lang="fa-IR" sz="1200" b="1" i="0" u="none" strike="noStrike">
                        <a:solidFill>
                          <a:srgbClr val="000000"/>
                        </a:solidFill>
                        <a:effectLst/>
                        <a:latin typeface="Arial"/>
                        <a:cs typeface="B Zar" pitchFamily="2" charset="-78"/>
                      </a:endParaRPr>
                    </a:p>
                  </a:txBody>
                  <a:tcPr marL="4180" marR="4180" marT="4180" marB="0" anchor="ctr">
                    <a:lnL w="12700" cap="flat" cmpd="sng" algn="ctr">
                      <a:solidFill>
                        <a:sysClr val="windowText" lastClr="000000"/>
                      </a:solidFill>
                      <a:prstDash val="solid"/>
                      <a:round/>
                      <a:headEnd type="none" w="med" len="med"/>
                      <a:tailEnd type="none" w="med" len="med"/>
                    </a:lnL>
                    <a:lnR w="12700" cap="flat" cmpd="sng" algn="ctr">
                      <a:solidFill>
                        <a:sysClr val="windowText" lastClr="000000"/>
                      </a:solidFill>
                      <a:prstDash val="solid"/>
                      <a:round/>
                      <a:headEnd type="none" w="med" len="med"/>
                      <a:tailEnd type="none" w="med" len="med"/>
                    </a:lnR>
                    <a:lnT w="12700" cap="flat" cmpd="sng" algn="ctr">
                      <a:solidFill>
                        <a:sysClr val="windowText" lastClr="000000"/>
                      </a:solidFill>
                      <a:prstDash val="solid"/>
                      <a:round/>
                      <a:headEnd type="none" w="med" len="med"/>
                      <a:tailEnd type="none" w="med" len="med"/>
                    </a:lnT>
                    <a:lnB w="12700" cap="flat" cmpd="sng" algn="ctr">
                      <a:solidFill>
                        <a:sysClr val="windowText" lastClr="000000"/>
                      </a:solidFill>
                      <a:prstDash val="solid"/>
                      <a:round/>
                      <a:headEnd type="none" w="med" len="med"/>
                      <a:tailEnd type="none" w="med" len="med"/>
                    </a:lnB>
                    <a:lnTlToBr w="12700" cmpd="sng">
                      <a:noFill/>
                      <a:prstDash val="solid"/>
                    </a:lnTlToBr>
                    <a:lnBlToTr w="12700" cmpd="sng">
                      <a:noFill/>
                      <a:prstDash val="solid"/>
                    </a:lnBlToTr>
                    <a:noFill/>
                  </a:tcPr>
                </a:tc>
                <a:tc>
                  <a:txBody>
                    <a:bodyPr/>
                    <a:lstStyle>
                      <a:lvl1pPr marR="0" algn="l" rtl="0">
                        <a:lnSpc>
                          <a:spcPct val="100000"/>
                        </a:lnSpc>
                        <a:spcBef>
                          <a:spcPts val="0"/>
                        </a:spcBef>
                        <a:spcAft>
                          <a:spcPts val="0"/>
                        </a:spcAft>
                        <a:buNone/>
                        <a:defRPr sz="1400" b="0" i="0" u="none" strike="noStrike" cap="none">
                          <a:solidFill>
                            <a:schemeClr val="tx1"/>
                          </a:solidFill>
                          <a:latin typeface="Calibri"/>
                          <a:sym typeface="Arial"/>
                        </a:defRPr>
                      </a:lvl1pPr>
                      <a:lvl2pPr marR="0" algn="l" rtl="0">
                        <a:lnSpc>
                          <a:spcPct val="100000"/>
                        </a:lnSpc>
                        <a:spcBef>
                          <a:spcPts val="0"/>
                        </a:spcBef>
                        <a:spcAft>
                          <a:spcPts val="0"/>
                        </a:spcAft>
                        <a:buNone/>
                        <a:defRPr sz="1400" b="0" i="0" u="none" strike="noStrike" cap="none">
                          <a:solidFill>
                            <a:schemeClr val="tx1"/>
                          </a:solidFill>
                          <a:latin typeface="Calibri"/>
                          <a:sym typeface="Arial"/>
                        </a:defRPr>
                      </a:lvl2pPr>
                      <a:lvl3pPr marR="0" algn="l" rtl="0">
                        <a:lnSpc>
                          <a:spcPct val="100000"/>
                        </a:lnSpc>
                        <a:spcBef>
                          <a:spcPts val="0"/>
                        </a:spcBef>
                        <a:spcAft>
                          <a:spcPts val="0"/>
                        </a:spcAft>
                        <a:buNone/>
                        <a:defRPr sz="1400" b="0" i="0" u="none" strike="noStrike" cap="none">
                          <a:solidFill>
                            <a:schemeClr val="tx1"/>
                          </a:solidFill>
                          <a:latin typeface="Calibri"/>
                          <a:sym typeface="Arial"/>
                        </a:defRPr>
                      </a:lvl3pPr>
                      <a:lvl4pPr marR="0" algn="l" rtl="0">
                        <a:lnSpc>
                          <a:spcPct val="100000"/>
                        </a:lnSpc>
                        <a:spcBef>
                          <a:spcPts val="0"/>
                        </a:spcBef>
                        <a:spcAft>
                          <a:spcPts val="0"/>
                        </a:spcAft>
                        <a:buNone/>
                        <a:defRPr sz="1400" b="0" i="0" u="none" strike="noStrike" cap="none">
                          <a:solidFill>
                            <a:schemeClr val="tx1"/>
                          </a:solidFill>
                          <a:latin typeface="Calibri"/>
                          <a:sym typeface="Arial"/>
                        </a:defRPr>
                      </a:lvl4pPr>
                      <a:lvl5pPr marR="0" algn="l" rtl="0">
                        <a:lnSpc>
                          <a:spcPct val="100000"/>
                        </a:lnSpc>
                        <a:spcBef>
                          <a:spcPts val="0"/>
                        </a:spcBef>
                        <a:spcAft>
                          <a:spcPts val="0"/>
                        </a:spcAft>
                        <a:buNone/>
                        <a:defRPr sz="1400" b="0" i="0" u="none" strike="noStrike" cap="none">
                          <a:solidFill>
                            <a:schemeClr val="tx1"/>
                          </a:solidFill>
                          <a:latin typeface="Calibri"/>
                          <a:sym typeface="Arial"/>
                        </a:defRPr>
                      </a:lvl5pPr>
                      <a:lvl6pPr marR="0" algn="l" rtl="0">
                        <a:lnSpc>
                          <a:spcPct val="100000"/>
                        </a:lnSpc>
                        <a:spcBef>
                          <a:spcPts val="0"/>
                        </a:spcBef>
                        <a:spcAft>
                          <a:spcPts val="0"/>
                        </a:spcAft>
                        <a:buNone/>
                        <a:defRPr sz="1400" b="0" i="0" u="none" strike="noStrike" cap="none">
                          <a:solidFill>
                            <a:schemeClr val="tx1"/>
                          </a:solidFill>
                          <a:latin typeface="Calibri"/>
                          <a:sym typeface="Arial"/>
                        </a:defRPr>
                      </a:lvl6pPr>
                      <a:lvl7pPr marR="0" algn="l" rtl="0">
                        <a:lnSpc>
                          <a:spcPct val="100000"/>
                        </a:lnSpc>
                        <a:spcBef>
                          <a:spcPts val="0"/>
                        </a:spcBef>
                        <a:spcAft>
                          <a:spcPts val="0"/>
                        </a:spcAft>
                        <a:buNone/>
                        <a:defRPr sz="1400" b="0" i="0" u="none" strike="noStrike" cap="none">
                          <a:solidFill>
                            <a:schemeClr val="tx1"/>
                          </a:solidFill>
                          <a:latin typeface="Calibri"/>
                          <a:sym typeface="Arial"/>
                        </a:defRPr>
                      </a:lvl7pPr>
                      <a:lvl8pPr marR="0" algn="l" rtl="0">
                        <a:lnSpc>
                          <a:spcPct val="100000"/>
                        </a:lnSpc>
                        <a:spcBef>
                          <a:spcPts val="0"/>
                        </a:spcBef>
                        <a:spcAft>
                          <a:spcPts val="0"/>
                        </a:spcAft>
                        <a:buNone/>
                        <a:defRPr sz="1400" b="0" i="0" u="none" strike="noStrike" cap="none">
                          <a:solidFill>
                            <a:schemeClr val="tx1"/>
                          </a:solidFill>
                          <a:latin typeface="Calibri"/>
                          <a:sym typeface="Arial"/>
                        </a:defRPr>
                      </a:lvl8pPr>
                      <a:lvl9pPr marR="0" algn="l" rtl="0">
                        <a:lnSpc>
                          <a:spcPct val="100000"/>
                        </a:lnSpc>
                        <a:spcBef>
                          <a:spcPts val="0"/>
                        </a:spcBef>
                        <a:spcAft>
                          <a:spcPts val="0"/>
                        </a:spcAft>
                        <a:buNone/>
                        <a:defRPr sz="1400" b="0" i="0" u="none" strike="noStrike" cap="none">
                          <a:solidFill>
                            <a:schemeClr val="tx1"/>
                          </a:solidFill>
                          <a:latin typeface="Calibri"/>
                          <a:sym typeface="Arial"/>
                        </a:defRPr>
                      </a:lvl9pPr>
                    </a:lstStyle>
                    <a:p>
                      <a:pPr algn="ctr" rtl="1" fontAlgn="ctr"/>
                      <a:r>
                        <a:rPr lang="fa-IR" sz="1200" u="none" strike="noStrike" dirty="0">
                          <a:effectLst/>
                          <a:cs typeface="B Zar" pitchFamily="2" charset="-78"/>
                        </a:rPr>
                        <a:t>341990</a:t>
                      </a:r>
                      <a:endParaRPr lang="fa-IR" sz="1200" b="1" i="0" u="none" strike="noStrike" dirty="0">
                        <a:solidFill>
                          <a:srgbClr val="000000"/>
                        </a:solidFill>
                        <a:effectLst/>
                        <a:latin typeface="Arial"/>
                        <a:cs typeface="B Zar" pitchFamily="2" charset="-78"/>
                      </a:endParaRPr>
                    </a:p>
                  </a:txBody>
                  <a:tcPr marL="4180" marR="4180" marT="4180" marB="0" anchor="ctr">
                    <a:lnL w="12700" cap="flat" cmpd="sng" algn="ctr">
                      <a:solidFill>
                        <a:sysClr val="windowText" lastClr="000000"/>
                      </a:solidFill>
                      <a:prstDash val="solid"/>
                      <a:round/>
                      <a:headEnd type="none" w="med" len="med"/>
                      <a:tailEnd type="none" w="med" len="med"/>
                    </a:lnL>
                    <a:lnR w="12700" cap="flat" cmpd="sng" algn="ctr">
                      <a:solidFill>
                        <a:sysClr val="windowText" lastClr="000000"/>
                      </a:solidFill>
                      <a:prstDash val="solid"/>
                      <a:round/>
                      <a:headEnd type="none" w="med" len="med"/>
                      <a:tailEnd type="none" w="med" len="med"/>
                    </a:lnR>
                    <a:lnT w="12700" cap="flat" cmpd="sng" algn="ctr">
                      <a:solidFill>
                        <a:sysClr val="windowText" lastClr="000000"/>
                      </a:solidFill>
                      <a:prstDash val="solid"/>
                      <a:round/>
                      <a:headEnd type="none" w="med" len="med"/>
                      <a:tailEnd type="none" w="med" len="med"/>
                    </a:lnT>
                    <a:lnB w="12700" cap="flat" cmpd="sng" algn="ctr">
                      <a:solidFill>
                        <a:sysClr val="windowText" lastClr="000000"/>
                      </a:solidFill>
                      <a:prstDash val="solid"/>
                      <a:round/>
                      <a:headEnd type="none" w="med" len="med"/>
                      <a:tailEnd type="none" w="med" len="med"/>
                    </a:lnB>
                    <a:lnTlToBr w="12700" cmpd="sng">
                      <a:noFill/>
                      <a:prstDash val="solid"/>
                    </a:lnTlToBr>
                    <a:lnBlToTr w="12700" cmpd="sng">
                      <a:noFill/>
                      <a:prstDash val="solid"/>
                    </a:lnBlToTr>
                    <a:noFill/>
                  </a:tcPr>
                </a:tc>
                <a:tc vMerge="1">
                  <a:txBody>
                    <a:bodyPr/>
                    <a:lstStyle/>
                    <a:p>
                      <a:pPr rtl="1"/>
                      <a:endParaRPr lang="fa-IR"/>
                    </a:p>
                  </a:txBody>
                  <a:tcPr/>
                </a:tc>
                <a:tc vMerge="1">
                  <a:txBody>
                    <a:bodyPr/>
                    <a:lstStyle/>
                    <a:p>
                      <a:pPr rtl="1"/>
                      <a:endParaRPr lang="fa-IR"/>
                    </a:p>
                  </a:txBody>
                  <a:tcPr/>
                </a:tc>
              </a:tr>
            </a:tbl>
          </a:graphicData>
        </a:graphic>
      </p:graphicFrame>
      <p:sp>
        <p:nvSpPr>
          <p:cNvPr id="2" name="Rectangle 1"/>
          <p:cNvSpPr/>
          <p:nvPr/>
        </p:nvSpPr>
        <p:spPr>
          <a:xfrm>
            <a:off x="0" y="495181"/>
            <a:ext cx="9144000" cy="830997"/>
          </a:xfrm>
          <a:prstGeom prst="rect">
            <a:avLst/>
          </a:prstGeom>
        </p:spPr>
        <p:txBody>
          <a:bodyPr wrap="square">
            <a:spAutoFit/>
          </a:bodyPr>
          <a:lstStyle/>
          <a:p>
            <a:pPr marL="285750" lvl="1" indent="-285750" algn="justLow" rtl="1">
              <a:lnSpc>
                <a:spcPct val="150000"/>
              </a:lnSpc>
              <a:buFont typeface="Wingdings" pitchFamily="2" charset="2"/>
              <a:buChar char="q"/>
            </a:pPr>
            <a:r>
              <a:rPr lang="fa-IR" sz="1600" b="1" dirty="0">
                <a:solidFill>
                  <a:srgbClr val="000000"/>
                </a:solidFill>
                <a:cs typeface="B Mitra" pitchFamily="2" charset="-78"/>
              </a:rPr>
              <a:t>شناسایی </a:t>
            </a:r>
            <a:r>
              <a:rPr lang="fa-IR" sz="1600" b="1" dirty="0" smtClean="0">
                <a:solidFill>
                  <a:srgbClr val="000000"/>
                </a:solidFill>
                <a:cs typeface="B Mitra" pitchFamily="2" charset="-78"/>
              </a:rPr>
              <a:t>5 منطقه </a:t>
            </a:r>
            <a:r>
              <a:rPr lang="fa-IR" sz="1600" b="1" dirty="0">
                <a:solidFill>
                  <a:srgbClr val="000000"/>
                </a:solidFill>
                <a:cs typeface="B Mitra" pitchFamily="2" charset="-78"/>
              </a:rPr>
              <a:t>به عنوان مناطق مناسب سرمايه گذاري برای احداث نیروگاه </a:t>
            </a:r>
            <a:r>
              <a:rPr lang="fa-IR" sz="1600" b="1" dirty="0" smtClean="0">
                <a:solidFill>
                  <a:srgbClr val="000000"/>
                </a:solidFill>
                <a:cs typeface="B Mitra" pitchFamily="2" charset="-78"/>
              </a:rPr>
              <a:t>خورشیدی کمتر از 10 مگاوات  </a:t>
            </a:r>
            <a:r>
              <a:rPr lang="fa-IR" sz="1600" b="1" dirty="0">
                <a:solidFill>
                  <a:srgbClr val="000000"/>
                </a:solidFill>
                <a:cs typeface="B Mitra" pitchFamily="2" charset="-78"/>
              </a:rPr>
              <a:t>از اراضی ملی استان با همکاری اداره کل منابع طبیعی و آبخیز داری، شرکت برق منطقه ای  و سایر دستگاه های اجرایی و معرفی آن به </a:t>
            </a:r>
            <a:r>
              <a:rPr lang="fa-IR" sz="1600" b="1" dirty="0" smtClean="0">
                <a:solidFill>
                  <a:srgbClr val="000000"/>
                </a:solidFill>
                <a:cs typeface="B Mitra" pitchFamily="2" charset="-78"/>
              </a:rPr>
              <a:t>ساتبا</a:t>
            </a:r>
            <a:endParaRPr lang="en-US" sz="1600" b="1" dirty="0">
              <a:solidFill>
                <a:srgbClr val="000000"/>
              </a:solidFill>
              <a:cs typeface="B Mitra" pitchFamily="2" charset="-78"/>
            </a:endParaRPr>
          </a:p>
        </p:txBody>
      </p:sp>
    </p:spTree>
    <p:extLst>
      <p:ext uri="{BB962C8B-B14F-4D97-AF65-F5344CB8AC3E}">
        <p14:creationId xmlns:p14="http://schemas.microsoft.com/office/powerpoint/2010/main" val="4021221684"/>
      </p:ext>
    </p:extLst>
  </p:cSld>
  <p:clrMapOvr>
    <a:masterClrMapping/>
  </p:clrMapOvr>
  <p:transition spd="slow">
    <p:blinds/>
  </p:transition>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21" name="Shape 358"/>
          <p:cNvSpPr>
            <a:spLocks noGrp="1"/>
          </p:cNvSpPr>
          <p:nvPr>
            <p:ph type="sldNum" idx="10"/>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1400">
                <a:solidFill>
                  <a:srgbClr val="000000"/>
                </a:solidFill>
                <a:latin typeface="Arial" charset="0"/>
                <a:cs typeface="Arial" charset="0"/>
                <a:sym typeface="Arial" charset="0"/>
              </a:defRPr>
            </a:lvl1pPr>
            <a:lvl2pPr marL="742950" indent="-285750">
              <a:defRPr sz="1400">
                <a:solidFill>
                  <a:srgbClr val="000000"/>
                </a:solidFill>
                <a:latin typeface="Arial" charset="0"/>
                <a:cs typeface="Arial" charset="0"/>
                <a:sym typeface="Arial" charset="0"/>
              </a:defRPr>
            </a:lvl2pPr>
            <a:lvl3pPr marL="1143000" indent="-228600">
              <a:defRPr sz="1400">
                <a:solidFill>
                  <a:srgbClr val="000000"/>
                </a:solidFill>
                <a:latin typeface="Arial" charset="0"/>
                <a:cs typeface="Arial" charset="0"/>
                <a:sym typeface="Arial" charset="0"/>
              </a:defRPr>
            </a:lvl3pPr>
            <a:lvl4pPr marL="1600200" indent="-228600">
              <a:defRPr sz="1400">
                <a:solidFill>
                  <a:srgbClr val="000000"/>
                </a:solidFill>
                <a:latin typeface="Arial" charset="0"/>
                <a:cs typeface="Arial" charset="0"/>
                <a:sym typeface="Arial" charset="0"/>
              </a:defRPr>
            </a:lvl4pPr>
            <a:lvl5pPr marL="2057400" indent="-228600">
              <a:defRPr sz="1400">
                <a:solidFill>
                  <a:srgbClr val="000000"/>
                </a:solidFill>
                <a:latin typeface="Arial" charset="0"/>
                <a:cs typeface="Arial" charset="0"/>
                <a:sym typeface="Arial" charset="0"/>
              </a:defRPr>
            </a:lvl5pPr>
            <a:lvl6pPr marL="2514600" indent="-228600" eaLnBrk="0" fontAlgn="base" hangingPunct="0">
              <a:spcBef>
                <a:spcPct val="0"/>
              </a:spcBef>
              <a:spcAft>
                <a:spcPct val="0"/>
              </a:spcAft>
              <a:defRPr sz="1400">
                <a:solidFill>
                  <a:srgbClr val="000000"/>
                </a:solidFill>
                <a:latin typeface="Arial" charset="0"/>
                <a:cs typeface="Arial" charset="0"/>
                <a:sym typeface="Arial" charset="0"/>
              </a:defRPr>
            </a:lvl6pPr>
            <a:lvl7pPr marL="2971800" indent="-228600" eaLnBrk="0" fontAlgn="base" hangingPunct="0">
              <a:spcBef>
                <a:spcPct val="0"/>
              </a:spcBef>
              <a:spcAft>
                <a:spcPct val="0"/>
              </a:spcAft>
              <a:defRPr sz="1400">
                <a:solidFill>
                  <a:srgbClr val="000000"/>
                </a:solidFill>
                <a:latin typeface="Arial" charset="0"/>
                <a:cs typeface="Arial" charset="0"/>
                <a:sym typeface="Arial" charset="0"/>
              </a:defRPr>
            </a:lvl7pPr>
            <a:lvl8pPr marL="3429000" indent="-228600" eaLnBrk="0" fontAlgn="base" hangingPunct="0">
              <a:spcBef>
                <a:spcPct val="0"/>
              </a:spcBef>
              <a:spcAft>
                <a:spcPct val="0"/>
              </a:spcAft>
              <a:defRPr sz="1400">
                <a:solidFill>
                  <a:srgbClr val="000000"/>
                </a:solidFill>
                <a:latin typeface="Arial" charset="0"/>
                <a:cs typeface="Arial" charset="0"/>
                <a:sym typeface="Arial" charset="0"/>
              </a:defRPr>
            </a:lvl8pPr>
            <a:lvl9pPr marL="3886200" indent="-228600" eaLnBrk="0" fontAlgn="base" hangingPunct="0">
              <a:spcBef>
                <a:spcPct val="0"/>
              </a:spcBef>
              <a:spcAft>
                <a:spcPct val="0"/>
              </a:spcAft>
              <a:defRPr sz="1400">
                <a:solidFill>
                  <a:srgbClr val="000000"/>
                </a:solidFill>
                <a:latin typeface="Arial" charset="0"/>
                <a:cs typeface="Arial" charset="0"/>
                <a:sym typeface="Arial" charset="0"/>
              </a:defRPr>
            </a:lvl9pPr>
          </a:lstStyle>
          <a:p>
            <a:fld id="{F0C1367E-2ED1-45EC-A971-AB106FE6C758}" type="slidenum">
              <a:rPr lang="fa-IR" altLang="fa-IR"/>
              <a:pPr/>
              <a:t>18</a:t>
            </a:fld>
            <a:endParaRPr lang="fa-IR" altLang="fa-IR"/>
          </a:p>
        </p:txBody>
      </p:sp>
      <p:sp>
        <p:nvSpPr>
          <p:cNvPr id="20" name="Rectangle 19">
            <a:hlinkClick r:id="rId3" action="ppaction://hlinksldjump"/>
          </p:cNvPr>
          <p:cNvSpPr/>
          <p:nvPr/>
        </p:nvSpPr>
        <p:spPr>
          <a:xfrm>
            <a:off x="-61913" y="6176435"/>
            <a:ext cx="1641476" cy="590551"/>
          </a:xfrm>
          <a:prstGeom prst="rect">
            <a:avLst/>
          </a:prstGeom>
          <a:solidFill>
            <a:srgbClr val="FF9800"/>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0" fontAlgn="base" hangingPunct="0">
              <a:spcBef>
                <a:spcPct val="0"/>
              </a:spcBef>
              <a:spcAft>
                <a:spcPct val="0"/>
              </a:spcAft>
              <a:defRPr/>
            </a:pPr>
            <a:endParaRPr lang="en-US" sz="1400">
              <a:solidFill>
                <a:srgbClr val="FFFFFF"/>
              </a:solidFill>
              <a:sym typeface="Arial" panose="020B0604020202020204" pitchFamily="34" charset="0"/>
            </a:endParaRPr>
          </a:p>
        </p:txBody>
      </p:sp>
      <p:sp>
        <p:nvSpPr>
          <p:cNvPr id="7" name="Shape 361"/>
          <p:cNvSpPr>
            <a:spLocks noChangeArrowheads="1"/>
          </p:cNvSpPr>
          <p:nvPr/>
        </p:nvSpPr>
        <p:spPr bwMode="auto">
          <a:xfrm flipH="1">
            <a:off x="2667001" y="0"/>
            <a:ext cx="6476999" cy="561641"/>
          </a:xfrm>
          <a:prstGeom prst="rect">
            <a:avLst/>
          </a:prstGeom>
          <a:solidFill>
            <a:srgbClr val="FF9800"/>
          </a:solidFill>
          <a:ln>
            <a:noFill/>
          </a:ln>
          <a:extLst>
            <a:ext uri="{91240B29-F687-4F45-9708-019B960494DF}">
              <a14:hiddenLine xmlns:a14="http://schemas.microsoft.com/office/drawing/2010/main" w="9525">
                <a:solidFill>
                  <a:srgbClr val="000000"/>
                </a:solidFill>
                <a:miter lim="800000"/>
                <a:headEnd/>
                <a:tailEnd/>
              </a14:hiddenLine>
            </a:ext>
          </a:extLst>
        </p:spPr>
        <p:txBody>
          <a:bodyPr lIns="91425" tIns="91425" rIns="91425" bIns="91425" anchor="ctr"/>
          <a:lstStyle>
            <a:lvl1pPr>
              <a:defRPr sz="1400">
                <a:solidFill>
                  <a:srgbClr val="000000"/>
                </a:solidFill>
                <a:latin typeface="Arial" charset="0"/>
                <a:cs typeface="Arial" charset="0"/>
                <a:sym typeface="Arial" charset="0"/>
              </a:defRPr>
            </a:lvl1pPr>
            <a:lvl2pPr marL="742950" indent="-285750">
              <a:defRPr sz="1400">
                <a:solidFill>
                  <a:srgbClr val="000000"/>
                </a:solidFill>
                <a:latin typeface="Arial" charset="0"/>
                <a:cs typeface="Arial" charset="0"/>
                <a:sym typeface="Arial" charset="0"/>
              </a:defRPr>
            </a:lvl2pPr>
            <a:lvl3pPr marL="1143000" indent="-228600">
              <a:defRPr sz="1400">
                <a:solidFill>
                  <a:srgbClr val="000000"/>
                </a:solidFill>
                <a:latin typeface="Arial" charset="0"/>
                <a:cs typeface="Arial" charset="0"/>
                <a:sym typeface="Arial" charset="0"/>
              </a:defRPr>
            </a:lvl3pPr>
            <a:lvl4pPr marL="1600200" indent="-228600">
              <a:defRPr sz="1400">
                <a:solidFill>
                  <a:srgbClr val="000000"/>
                </a:solidFill>
                <a:latin typeface="Arial" charset="0"/>
                <a:cs typeface="Arial" charset="0"/>
                <a:sym typeface="Arial" charset="0"/>
              </a:defRPr>
            </a:lvl4pPr>
            <a:lvl5pPr marL="2057400" indent="-228600">
              <a:defRPr sz="1400">
                <a:solidFill>
                  <a:srgbClr val="000000"/>
                </a:solidFill>
                <a:latin typeface="Arial" charset="0"/>
                <a:cs typeface="Arial" charset="0"/>
                <a:sym typeface="Arial" charset="0"/>
              </a:defRPr>
            </a:lvl5pPr>
            <a:lvl6pPr marL="2514600" indent="-228600" eaLnBrk="0" fontAlgn="base" hangingPunct="0">
              <a:spcBef>
                <a:spcPct val="0"/>
              </a:spcBef>
              <a:spcAft>
                <a:spcPct val="0"/>
              </a:spcAft>
              <a:defRPr sz="1400">
                <a:solidFill>
                  <a:srgbClr val="000000"/>
                </a:solidFill>
                <a:latin typeface="Arial" charset="0"/>
                <a:cs typeface="Arial" charset="0"/>
                <a:sym typeface="Arial" charset="0"/>
              </a:defRPr>
            </a:lvl6pPr>
            <a:lvl7pPr marL="2971800" indent="-228600" eaLnBrk="0" fontAlgn="base" hangingPunct="0">
              <a:spcBef>
                <a:spcPct val="0"/>
              </a:spcBef>
              <a:spcAft>
                <a:spcPct val="0"/>
              </a:spcAft>
              <a:defRPr sz="1400">
                <a:solidFill>
                  <a:srgbClr val="000000"/>
                </a:solidFill>
                <a:latin typeface="Arial" charset="0"/>
                <a:cs typeface="Arial" charset="0"/>
                <a:sym typeface="Arial" charset="0"/>
              </a:defRPr>
            </a:lvl7pPr>
            <a:lvl8pPr marL="3429000" indent="-228600" eaLnBrk="0" fontAlgn="base" hangingPunct="0">
              <a:spcBef>
                <a:spcPct val="0"/>
              </a:spcBef>
              <a:spcAft>
                <a:spcPct val="0"/>
              </a:spcAft>
              <a:defRPr sz="1400">
                <a:solidFill>
                  <a:srgbClr val="000000"/>
                </a:solidFill>
                <a:latin typeface="Arial" charset="0"/>
                <a:cs typeface="Arial" charset="0"/>
                <a:sym typeface="Arial" charset="0"/>
              </a:defRPr>
            </a:lvl8pPr>
            <a:lvl9pPr marL="3886200" indent="-228600" eaLnBrk="0" fontAlgn="base" hangingPunct="0">
              <a:spcBef>
                <a:spcPct val="0"/>
              </a:spcBef>
              <a:spcAft>
                <a:spcPct val="0"/>
              </a:spcAft>
              <a:defRPr sz="1400">
                <a:solidFill>
                  <a:srgbClr val="000000"/>
                </a:solidFill>
                <a:latin typeface="Arial" charset="0"/>
                <a:cs typeface="Arial" charset="0"/>
                <a:sym typeface="Arial" charset="0"/>
              </a:defRPr>
            </a:lvl9pPr>
          </a:lstStyle>
          <a:p>
            <a:pPr algn="ctr" rtl="1"/>
            <a:r>
              <a:rPr lang="fa-IR" sz="1600" b="1" dirty="0">
                <a:cs typeface="B Titr" pitchFamily="2" charset="-78"/>
              </a:rPr>
              <a:t>لکه های مستعد سرمایه  گذاری</a:t>
            </a:r>
            <a:endParaRPr lang="en-US" sz="1600" dirty="0">
              <a:cs typeface="B Titr" pitchFamily="2" charset="-78"/>
            </a:endParaRPr>
          </a:p>
        </p:txBody>
      </p:sp>
      <p:graphicFrame>
        <p:nvGraphicFramePr>
          <p:cNvPr id="6" name="Table 5"/>
          <p:cNvGraphicFramePr>
            <a:graphicFrameLocks noGrp="1"/>
          </p:cNvGraphicFramePr>
          <p:nvPr>
            <p:extLst>
              <p:ext uri="{D42A27DB-BD31-4B8C-83A1-F6EECF244321}">
                <p14:modId xmlns:p14="http://schemas.microsoft.com/office/powerpoint/2010/main" val="1305043570"/>
              </p:ext>
            </p:extLst>
          </p:nvPr>
        </p:nvGraphicFramePr>
        <p:xfrm>
          <a:off x="251520" y="1600201"/>
          <a:ext cx="8663874" cy="4508435"/>
        </p:xfrm>
        <a:graphic>
          <a:graphicData uri="http://schemas.openxmlformats.org/drawingml/2006/table">
            <a:tbl>
              <a:tblPr rtl="1"/>
              <a:tblGrid>
                <a:gridCol w="724857"/>
                <a:gridCol w="1320670"/>
                <a:gridCol w="857867"/>
                <a:gridCol w="1143823"/>
                <a:gridCol w="1208188"/>
                <a:gridCol w="959462"/>
                <a:gridCol w="1206945"/>
                <a:gridCol w="1242062"/>
              </a:tblGrid>
              <a:tr h="314819">
                <a:tc rowSpan="2">
                  <a:txBody>
                    <a:bodyPr/>
                    <a:lstStyle>
                      <a:lvl1pPr marR="0" algn="l" rtl="0">
                        <a:lnSpc>
                          <a:spcPct val="100000"/>
                        </a:lnSpc>
                        <a:spcBef>
                          <a:spcPts val="0"/>
                        </a:spcBef>
                        <a:spcAft>
                          <a:spcPts val="0"/>
                        </a:spcAft>
                        <a:buNone/>
                        <a:defRPr sz="1400" b="0" i="0" u="none" strike="noStrike" cap="none">
                          <a:solidFill>
                            <a:schemeClr val="tx1"/>
                          </a:solidFill>
                          <a:latin typeface="Calibri"/>
                          <a:sym typeface="Arial"/>
                        </a:defRPr>
                      </a:lvl1pPr>
                      <a:lvl2pPr marR="0" algn="l" rtl="0">
                        <a:lnSpc>
                          <a:spcPct val="100000"/>
                        </a:lnSpc>
                        <a:spcBef>
                          <a:spcPts val="0"/>
                        </a:spcBef>
                        <a:spcAft>
                          <a:spcPts val="0"/>
                        </a:spcAft>
                        <a:buNone/>
                        <a:defRPr sz="1400" b="0" i="0" u="none" strike="noStrike" cap="none">
                          <a:solidFill>
                            <a:schemeClr val="tx1"/>
                          </a:solidFill>
                          <a:latin typeface="Calibri"/>
                          <a:sym typeface="Arial"/>
                        </a:defRPr>
                      </a:lvl2pPr>
                      <a:lvl3pPr marR="0" algn="l" rtl="0">
                        <a:lnSpc>
                          <a:spcPct val="100000"/>
                        </a:lnSpc>
                        <a:spcBef>
                          <a:spcPts val="0"/>
                        </a:spcBef>
                        <a:spcAft>
                          <a:spcPts val="0"/>
                        </a:spcAft>
                        <a:buNone/>
                        <a:defRPr sz="1400" b="0" i="0" u="none" strike="noStrike" cap="none">
                          <a:solidFill>
                            <a:schemeClr val="tx1"/>
                          </a:solidFill>
                          <a:latin typeface="Calibri"/>
                          <a:sym typeface="Arial"/>
                        </a:defRPr>
                      </a:lvl3pPr>
                      <a:lvl4pPr marR="0" algn="l" rtl="0">
                        <a:lnSpc>
                          <a:spcPct val="100000"/>
                        </a:lnSpc>
                        <a:spcBef>
                          <a:spcPts val="0"/>
                        </a:spcBef>
                        <a:spcAft>
                          <a:spcPts val="0"/>
                        </a:spcAft>
                        <a:buNone/>
                        <a:defRPr sz="1400" b="0" i="0" u="none" strike="noStrike" cap="none">
                          <a:solidFill>
                            <a:schemeClr val="tx1"/>
                          </a:solidFill>
                          <a:latin typeface="Calibri"/>
                          <a:sym typeface="Arial"/>
                        </a:defRPr>
                      </a:lvl4pPr>
                      <a:lvl5pPr marR="0" algn="l" rtl="0">
                        <a:lnSpc>
                          <a:spcPct val="100000"/>
                        </a:lnSpc>
                        <a:spcBef>
                          <a:spcPts val="0"/>
                        </a:spcBef>
                        <a:spcAft>
                          <a:spcPts val="0"/>
                        </a:spcAft>
                        <a:buNone/>
                        <a:defRPr sz="1400" b="0" i="0" u="none" strike="noStrike" cap="none">
                          <a:solidFill>
                            <a:schemeClr val="tx1"/>
                          </a:solidFill>
                          <a:latin typeface="Calibri"/>
                          <a:sym typeface="Arial"/>
                        </a:defRPr>
                      </a:lvl5pPr>
                      <a:lvl6pPr marR="0" algn="l" rtl="0">
                        <a:lnSpc>
                          <a:spcPct val="100000"/>
                        </a:lnSpc>
                        <a:spcBef>
                          <a:spcPts val="0"/>
                        </a:spcBef>
                        <a:spcAft>
                          <a:spcPts val="0"/>
                        </a:spcAft>
                        <a:buNone/>
                        <a:defRPr sz="1400" b="0" i="0" u="none" strike="noStrike" cap="none">
                          <a:solidFill>
                            <a:schemeClr val="tx1"/>
                          </a:solidFill>
                          <a:latin typeface="Calibri"/>
                          <a:sym typeface="Arial"/>
                        </a:defRPr>
                      </a:lvl6pPr>
                      <a:lvl7pPr marR="0" algn="l" rtl="0">
                        <a:lnSpc>
                          <a:spcPct val="100000"/>
                        </a:lnSpc>
                        <a:spcBef>
                          <a:spcPts val="0"/>
                        </a:spcBef>
                        <a:spcAft>
                          <a:spcPts val="0"/>
                        </a:spcAft>
                        <a:buNone/>
                        <a:defRPr sz="1400" b="0" i="0" u="none" strike="noStrike" cap="none">
                          <a:solidFill>
                            <a:schemeClr val="tx1"/>
                          </a:solidFill>
                          <a:latin typeface="Calibri"/>
                          <a:sym typeface="Arial"/>
                        </a:defRPr>
                      </a:lvl7pPr>
                      <a:lvl8pPr marR="0" algn="l" rtl="0">
                        <a:lnSpc>
                          <a:spcPct val="100000"/>
                        </a:lnSpc>
                        <a:spcBef>
                          <a:spcPts val="0"/>
                        </a:spcBef>
                        <a:spcAft>
                          <a:spcPts val="0"/>
                        </a:spcAft>
                        <a:buNone/>
                        <a:defRPr sz="1400" b="0" i="0" u="none" strike="noStrike" cap="none">
                          <a:solidFill>
                            <a:schemeClr val="tx1"/>
                          </a:solidFill>
                          <a:latin typeface="Calibri"/>
                          <a:sym typeface="Arial"/>
                        </a:defRPr>
                      </a:lvl8pPr>
                      <a:lvl9pPr marR="0" algn="l" rtl="0">
                        <a:lnSpc>
                          <a:spcPct val="100000"/>
                        </a:lnSpc>
                        <a:spcBef>
                          <a:spcPts val="0"/>
                        </a:spcBef>
                        <a:spcAft>
                          <a:spcPts val="0"/>
                        </a:spcAft>
                        <a:buNone/>
                        <a:defRPr sz="1400" b="0" i="0" u="none" strike="noStrike" cap="none">
                          <a:solidFill>
                            <a:schemeClr val="tx1"/>
                          </a:solidFill>
                          <a:latin typeface="Calibri"/>
                          <a:sym typeface="Arial"/>
                        </a:defRPr>
                      </a:lvl9pPr>
                    </a:lstStyle>
                    <a:p>
                      <a:pPr algn="ctr" rtl="1" fontAlgn="ctr"/>
                      <a:r>
                        <a:rPr lang="fa-IR" sz="1400" b="1" i="0" u="none" strike="noStrike" dirty="0">
                          <a:solidFill>
                            <a:srgbClr val="000000"/>
                          </a:solidFill>
                          <a:effectLst/>
                          <a:latin typeface="B Titr"/>
                          <a:cs typeface="B Zar" pitchFamily="2" charset="-78"/>
                        </a:rPr>
                        <a:t>ردیف</a:t>
                      </a:r>
                    </a:p>
                  </a:txBody>
                  <a:tcPr marL="4205" marR="4205" marT="420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accent2">
                        <a:lumMod val="60000"/>
                        <a:lumOff val="40000"/>
                      </a:schemeClr>
                    </a:solidFill>
                  </a:tcPr>
                </a:tc>
                <a:tc rowSpan="2">
                  <a:txBody>
                    <a:bodyPr/>
                    <a:lstStyle>
                      <a:lvl1pPr marR="0" algn="l" rtl="0">
                        <a:lnSpc>
                          <a:spcPct val="100000"/>
                        </a:lnSpc>
                        <a:spcBef>
                          <a:spcPts val="0"/>
                        </a:spcBef>
                        <a:spcAft>
                          <a:spcPts val="0"/>
                        </a:spcAft>
                        <a:buNone/>
                        <a:defRPr sz="1400" b="0" i="0" u="none" strike="noStrike" cap="none">
                          <a:solidFill>
                            <a:schemeClr val="tx1"/>
                          </a:solidFill>
                          <a:latin typeface="Calibri"/>
                          <a:sym typeface="Arial"/>
                        </a:defRPr>
                      </a:lvl1pPr>
                      <a:lvl2pPr marR="0" algn="l" rtl="0">
                        <a:lnSpc>
                          <a:spcPct val="100000"/>
                        </a:lnSpc>
                        <a:spcBef>
                          <a:spcPts val="0"/>
                        </a:spcBef>
                        <a:spcAft>
                          <a:spcPts val="0"/>
                        </a:spcAft>
                        <a:buNone/>
                        <a:defRPr sz="1400" b="0" i="0" u="none" strike="noStrike" cap="none">
                          <a:solidFill>
                            <a:schemeClr val="tx1"/>
                          </a:solidFill>
                          <a:latin typeface="Calibri"/>
                          <a:sym typeface="Arial"/>
                        </a:defRPr>
                      </a:lvl2pPr>
                      <a:lvl3pPr marR="0" algn="l" rtl="0">
                        <a:lnSpc>
                          <a:spcPct val="100000"/>
                        </a:lnSpc>
                        <a:spcBef>
                          <a:spcPts val="0"/>
                        </a:spcBef>
                        <a:spcAft>
                          <a:spcPts val="0"/>
                        </a:spcAft>
                        <a:buNone/>
                        <a:defRPr sz="1400" b="0" i="0" u="none" strike="noStrike" cap="none">
                          <a:solidFill>
                            <a:schemeClr val="tx1"/>
                          </a:solidFill>
                          <a:latin typeface="Calibri"/>
                          <a:sym typeface="Arial"/>
                        </a:defRPr>
                      </a:lvl3pPr>
                      <a:lvl4pPr marR="0" algn="l" rtl="0">
                        <a:lnSpc>
                          <a:spcPct val="100000"/>
                        </a:lnSpc>
                        <a:spcBef>
                          <a:spcPts val="0"/>
                        </a:spcBef>
                        <a:spcAft>
                          <a:spcPts val="0"/>
                        </a:spcAft>
                        <a:buNone/>
                        <a:defRPr sz="1400" b="0" i="0" u="none" strike="noStrike" cap="none">
                          <a:solidFill>
                            <a:schemeClr val="tx1"/>
                          </a:solidFill>
                          <a:latin typeface="Calibri"/>
                          <a:sym typeface="Arial"/>
                        </a:defRPr>
                      </a:lvl4pPr>
                      <a:lvl5pPr marR="0" algn="l" rtl="0">
                        <a:lnSpc>
                          <a:spcPct val="100000"/>
                        </a:lnSpc>
                        <a:spcBef>
                          <a:spcPts val="0"/>
                        </a:spcBef>
                        <a:spcAft>
                          <a:spcPts val="0"/>
                        </a:spcAft>
                        <a:buNone/>
                        <a:defRPr sz="1400" b="0" i="0" u="none" strike="noStrike" cap="none">
                          <a:solidFill>
                            <a:schemeClr val="tx1"/>
                          </a:solidFill>
                          <a:latin typeface="Calibri"/>
                          <a:sym typeface="Arial"/>
                        </a:defRPr>
                      </a:lvl5pPr>
                      <a:lvl6pPr marR="0" algn="l" rtl="0">
                        <a:lnSpc>
                          <a:spcPct val="100000"/>
                        </a:lnSpc>
                        <a:spcBef>
                          <a:spcPts val="0"/>
                        </a:spcBef>
                        <a:spcAft>
                          <a:spcPts val="0"/>
                        </a:spcAft>
                        <a:buNone/>
                        <a:defRPr sz="1400" b="0" i="0" u="none" strike="noStrike" cap="none">
                          <a:solidFill>
                            <a:schemeClr val="tx1"/>
                          </a:solidFill>
                          <a:latin typeface="Calibri"/>
                          <a:sym typeface="Arial"/>
                        </a:defRPr>
                      </a:lvl6pPr>
                      <a:lvl7pPr marR="0" algn="l" rtl="0">
                        <a:lnSpc>
                          <a:spcPct val="100000"/>
                        </a:lnSpc>
                        <a:spcBef>
                          <a:spcPts val="0"/>
                        </a:spcBef>
                        <a:spcAft>
                          <a:spcPts val="0"/>
                        </a:spcAft>
                        <a:buNone/>
                        <a:defRPr sz="1400" b="0" i="0" u="none" strike="noStrike" cap="none">
                          <a:solidFill>
                            <a:schemeClr val="tx1"/>
                          </a:solidFill>
                          <a:latin typeface="Calibri"/>
                          <a:sym typeface="Arial"/>
                        </a:defRPr>
                      </a:lvl7pPr>
                      <a:lvl8pPr marR="0" algn="l" rtl="0">
                        <a:lnSpc>
                          <a:spcPct val="100000"/>
                        </a:lnSpc>
                        <a:spcBef>
                          <a:spcPts val="0"/>
                        </a:spcBef>
                        <a:spcAft>
                          <a:spcPts val="0"/>
                        </a:spcAft>
                        <a:buNone/>
                        <a:defRPr sz="1400" b="0" i="0" u="none" strike="noStrike" cap="none">
                          <a:solidFill>
                            <a:schemeClr val="tx1"/>
                          </a:solidFill>
                          <a:latin typeface="Calibri"/>
                          <a:sym typeface="Arial"/>
                        </a:defRPr>
                      </a:lvl8pPr>
                      <a:lvl9pPr marR="0" algn="l" rtl="0">
                        <a:lnSpc>
                          <a:spcPct val="100000"/>
                        </a:lnSpc>
                        <a:spcBef>
                          <a:spcPts val="0"/>
                        </a:spcBef>
                        <a:spcAft>
                          <a:spcPts val="0"/>
                        </a:spcAft>
                        <a:buNone/>
                        <a:defRPr sz="1400" b="0" i="0" u="none" strike="noStrike" cap="none">
                          <a:solidFill>
                            <a:schemeClr val="tx1"/>
                          </a:solidFill>
                          <a:latin typeface="Calibri"/>
                          <a:sym typeface="Arial"/>
                        </a:defRPr>
                      </a:lvl9pPr>
                    </a:lstStyle>
                    <a:p>
                      <a:pPr algn="ctr" rtl="1" fontAlgn="ctr"/>
                      <a:r>
                        <a:rPr lang="fa-IR" sz="1400" b="1" i="0" u="none" strike="noStrike" dirty="0">
                          <a:solidFill>
                            <a:srgbClr val="000000"/>
                          </a:solidFill>
                          <a:effectLst/>
                          <a:latin typeface="B Titr"/>
                          <a:cs typeface="B Zar" pitchFamily="2" charset="-78"/>
                        </a:rPr>
                        <a:t>نام سایت</a:t>
                      </a:r>
                    </a:p>
                  </a:txBody>
                  <a:tcPr marL="4205" marR="4205" marT="420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accent2">
                        <a:lumMod val="60000"/>
                        <a:lumOff val="40000"/>
                      </a:schemeClr>
                    </a:solidFill>
                  </a:tcPr>
                </a:tc>
                <a:tc gridSpan="3">
                  <a:txBody>
                    <a:bodyPr/>
                    <a:lstStyle>
                      <a:lvl1pPr marR="0" algn="l" rtl="0">
                        <a:lnSpc>
                          <a:spcPct val="100000"/>
                        </a:lnSpc>
                        <a:spcBef>
                          <a:spcPts val="0"/>
                        </a:spcBef>
                        <a:spcAft>
                          <a:spcPts val="0"/>
                        </a:spcAft>
                        <a:buNone/>
                        <a:defRPr sz="1400" b="0" i="0" u="none" strike="noStrike" cap="none">
                          <a:solidFill>
                            <a:schemeClr val="tx1"/>
                          </a:solidFill>
                          <a:latin typeface="Calibri"/>
                          <a:sym typeface="Arial"/>
                        </a:defRPr>
                      </a:lvl1pPr>
                      <a:lvl2pPr marR="0" algn="l" rtl="0">
                        <a:lnSpc>
                          <a:spcPct val="100000"/>
                        </a:lnSpc>
                        <a:spcBef>
                          <a:spcPts val="0"/>
                        </a:spcBef>
                        <a:spcAft>
                          <a:spcPts val="0"/>
                        </a:spcAft>
                        <a:buNone/>
                        <a:defRPr sz="1400" b="0" i="0" u="none" strike="noStrike" cap="none">
                          <a:solidFill>
                            <a:schemeClr val="tx1"/>
                          </a:solidFill>
                          <a:latin typeface="Calibri"/>
                          <a:sym typeface="Arial"/>
                        </a:defRPr>
                      </a:lvl2pPr>
                      <a:lvl3pPr marR="0" algn="l" rtl="0">
                        <a:lnSpc>
                          <a:spcPct val="100000"/>
                        </a:lnSpc>
                        <a:spcBef>
                          <a:spcPts val="0"/>
                        </a:spcBef>
                        <a:spcAft>
                          <a:spcPts val="0"/>
                        </a:spcAft>
                        <a:buNone/>
                        <a:defRPr sz="1400" b="0" i="0" u="none" strike="noStrike" cap="none">
                          <a:solidFill>
                            <a:schemeClr val="tx1"/>
                          </a:solidFill>
                          <a:latin typeface="Calibri"/>
                          <a:sym typeface="Arial"/>
                        </a:defRPr>
                      </a:lvl3pPr>
                      <a:lvl4pPr marR="0" algn="l" rtl="0">
                        <a:lnSpc>
                          <a:spcPct val="100000"/>
                        </a:lnSpc>
                        <a:spcBef>
                          <a:spcPts val="0"/>
                        </a:spcBef>
                        <a:spcAft>
                          <a:spcPts val="0"/>
                        </a:spcAft>
                        <a:buNone/>
                        <a:defRPr sz="1400" b="0" i="0" u="none" strike="noStrike" cap="none">
                          <a:solidFill>
                            <a:schemeClr val="tx1"/>
                          </a:solidFill>
                          <a:latin typeface="Calibri"/>
                          <a:sym typeface="Arial"/>
                        </a:defRPr>
                      </a:lvl4pPr>
                      <a:lvl5pPr marR="0" algn="l" rtl="0">
                        <a:lnSpc>
                          <a:spcPct val="100000"/>
                        </a:lnSpc>
                        <a:spcBef>
                          <a:spcPts val="0"/>
                        </a:spcBef>
                        <a:spcAft>
                          <a:spcPts val="0"/>
                        </a:spcAft>
                        <a:buNone/>
                        <a:defRPr sz="1400" b="0" i="0" u="none" strike="noStrike" cap="none">
                          <a:solidFill>
                            <a:schemeClr val="tx1"/>
                          </a:solidFill>
                          <a:latin typeface="Calibri"/>
                          <a:sym typeface="Arial"/>
                        </a:defRPr>
                      </a:lvl5pPr>
                      <a:lvl6pPr marR="0" algn="l" rtl="0">
                        <a:lnSpc>
                          <a:spcPct val="100000"/>
                        </a:lnSpc>
                        <a:spcBef>
                          <a:spcPts val="0"/>
                        </a:spcBef>
                        <a:spcAft>
                          <a:spcPts val="0"/>
                        </a:spcAft>
                        <a:buNone/>
                        <a:defRPr sz="1400" b="0" i="0" u="none" strike="noStrike" cap="none">
                          <a:solidFill>
                            <a:schemeClr val="tx1"/>
                          </a:solidFill>
                          <a:latin typeface="Calibri"/>
                          <a:sym typeface="Arial"/>
                        </a:defRPr>
                      </a:lvl6pPr>
                      <a:lvl7pPr marR="0" algn="l" rtl="0">
                        <a:lnSpc>
                          <a:spcPct val="100000"/>
                        </a:lnSpc>
                        <a:spcBef>
                          <a:spcPts val="0"/>
                        </a:spcBef>
                        <a:spcAft>
                          <a:spcPts val="0"/>
                        </a:spcAft>
                        <a:buNone/>
                        <a:defRPr sz="1400" b="0" i="0" u="none" strike="noStrike" cap="none">
                          <a:solidFill>
                            <a:schemeClr val="tx1"/>
                          </a:solidFill>
                          <a:latin typeface="Calibri"/>
                          <a:sym typeface="Arial"/>
                        </a:defRPr>
                      </a:lvl7pPr>
                      <a:lvl8pPr marR="0" algn="l" rtl="0">
                        <a:lnSpc>
                          <a:spcPct val="100000"/>
                        </a:lnSpc>
                        <a:spcBef>
                          <a:spcPts val="0"/>
                        </a:spcBef>
                        <a:spcAft>
                          <a:spcPts val="0"/>
                        </a:spcAft>
                        <a:buNone/>
                        <a:defRPr sz="1400" b="0" i="0" u="none" strike="noStrike" cap="none">
                          <a:solidFill>
                            <a:schemeClr val="tx1"/>
                          </a:solidFill>
                          <a:latin typeface="Calibri"/>
                          <a:sym typeface="Arial"/>
                        </a:defRPr>
                      </a:lvl8pPr>
                      <a:lvl9pPr marR="0" algn="l" rtl="0">
                        <a:lnSpc>
                          <a:spcPct val="100000"/>
                        </a:lnSpc>
                        <a:spcBef>
                          <a:spcPts val="0"/>
                        </a:spcBef>
                        <a:spcAft>
                          <a:spcPts val="0"/>
                        </a:spcAft>
                        <a:buNone/>
                        <a:defRPr sz="1400" b="0" i="0" u="none" strike="noStrike" cap="none">
                          <a:solidFill>
                            <a:schemeClr val="tx1"/>
                          </a:solidFill>
                          <a:latin typeface="Calibri"/>
                          <a:sym typeface="Arial"/>
                        </a:defRPr>
                      </a:lvl9pPr>
                    </a:lstStyle>
                    <a:p>
                      <a:pPr algn="ctr" rtl="1" fontAlgn="ctr"/>
                      <a:r>
                        <a:rPr lang="fa-IR" sz="1400" b="1" i="0" u="none" strike="noStrike" dirty="0">
                          <a:solidFill>
                            <a:srgbClr val="000000"/>
                          </a:solidFill>
                          <a:effectLst/>
                          <a:latin typeface="B Titr"/>
                          <a:cs typeface="B Zar" pitchFamily="2" charset="-78"/>
                        </a:rPr>
                        <a:t>مختصات مرکز سایت</a:t>
                      </a:r>
                    </a:p>
                  </a:txBody>
                  <a:tcPr marL="4205" marR="4205" marT="420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accent2">
                        <a:lumMod val="60000"/>
                        <a:lumOff val="40000"/>
                      </a:schemeClr>
                    </a:solidFill>
                  </a:tcPr>
                </a:tc>
                <a:tc hMerge="1">
                  <a:txBody>
                    <a:bodyPr/>
                    <a:lstStyle/>
                    <a:p>
                      <a:pPr rtl="1"/>
                      <a:endParaRPr lang="fa-IR"/>
                    </a:p>
                  </a:txBody>
                  <a:tcPr/>
                </a:tc>
                <a:tc hMerge="1">
                  <a:txBody>
                    <a:bodyPr/>
                    <a:lstStyle/>
                    <a:p>
                      <a:pPr rtl="1"/>
                      <a:endParaRPr lang="fa-IR"/>
                    </a:p>
                  </a:txBody>
                  <a:tcPr/>
                </a:tc>
                <a:tc>
                  <a:txBody>
                    <a:bodyPr/>
                    <a:lstStyle>
                      <a:lvl1pPr marR="0" algn="l" rtl="0">
                        <a:lnSpc>
                          <a:spcPct val="100000"/>
                        </a:lnSpc>
                        <a:spcBef>
                          <a:spcPts val="0"/>
                        </a:spcBef>
                        <a:spcAft>
                          <a:spcPts val="0"/>
                        </a:spcAft>
                        <a:buNone/>
                        <a:defRPr sz="1400" b="0" i="0" u="none" strike="noStrike" cap="none">
                          <a:solidFill>
                            <a:schemeClr val="tx1"/>
                          </a:solidFill>
                          <a:latin typeface="Calibri"/>
                          <a:sym typeface="Arial"/>
                        </a:defRPr>
                      </a:lvl1pPr>
                      <a:lvl2pPr marR="0" algn="l" rtl="0">
                        <a:lnSpc>
                          <a:spcPct val="100000"/>
                        </a:lnSpc>
                        <a:spcBef>
                          <a:spcPts val="0"/>
                        </a:spcBef>
                        <a:spcAft>
                          <a:spcPts val="0"/>
                        </a:spcAft>
                        <a:buNone/>
                        <a:defRPr sz="1400" b="0" i="0" u="none" strike="noStrike" cap="none">
                          <a:solidFill>
                            <a:schemeClr val="tx1"/>
                          </a:solidFill>
                          <a:latin typeface="Calibri"/>
                          <a:sym typeface="Arial"/>
                        </a:defRPr>
                      </a:lvl2pPr>
                      <a:lvl3pPr marR="0" algn="l" rtl="0">
                        <a:lnSpc>
                          <a:spcPct val="100000"/>
                        </a:lnSpc>
                        <a:spcBef>
                          <a:spcPts val="0"/>
                        </a:spcBef>
                        <a:spcAft>
                          <a:spcPts val="0"/>
                        </a:spcAft>
                        <a:buNone/>
                        <a:defRPr sz="1400" b="0" i="0" u="none" strike="noStrike" cap="none">
                          <a:solidFill>
                            <a:schemeClr val="tx1"/>
                          </a:solidFill>
                          <a:latin typeface="Calibri"/>
                          <a:sym typeface="Arial"/>
                        </a:defRPr>
                      </a:lvl3pPr>
                      <a:lvl4pPr marR="0" algn="l" rtl="0">
                        <a:lnSpc>
                          <a:spcPct val="100000"/>
                        </a:lnSpc>
                        <a:spcBef>
                          <a:spcPts val="0"/>
                        </a:spcBef>
                        <a:spcAft>
                          <a:spcPts val="0"/>
                        </a:spcAft>
                        <a:buNone/>
                        <a:defRPr sz="1400" b="0" i="0" u="none" strike="noStrike" cap="none">
                          <a:solidFill>
                            <a:schemeClr val="tx1"/>
                          </a:solidFill>
                          <a:latin typeface="Calibri"/>
                          <a:sym typeface="Arial"/>
                        </a:defRPr>
                      </a:lvl4pPr>
                      <a:lvl5pPr marR="0" algn="l" rtl="0">
                        <a:lnSpc>
                          <a:spcPct val="100000"/>
                        </a:lnSpc>
                        <a:spcBef>
                          <a:spcPts val="0"/>
                        </a:spcBef>
                        <a:spcAft>
                          <a:spcPts val="0"/>
                        </a:spcAft>
                        <a:buNone/>
                        <a:defRPr sz="1400" b="0" i="0" u="none" strike="noStrike" cap="none">
                          <a:solidFill>
                            <a:schemeClr val="tx1"/>
                          </a:solidFill>
                          <a:latin typeface="Calibri"/>
                          <a:sym typeface="Arial"/>
                        </a:defRPr>
                      </a:lvl5pPr>
                      <a:lvl6pPr marR="0" algn="l" rtl="0">
                        <a:lnSpc>
                          <a:spcPct val="100000"/>
                        </a:lnSpc>
                        <a:spcBef>
                          <a:spcPts val="0"/>
                        </a:spcBef>
                        <a:spcAft>
                          <a:spcPts val="0"/>
                        </a:spcAft>
                        <a:buNone/>
                        <a:defRPr sz="1400" b="0" i="0" u="none" strike="noStrike" cap="none">
                          <a:solidFill>
                            <a:schemeClr val="tx1"/>
                          </a:solidFill>
                          <a:latin typeface="Calibri"/>
                          <a:sym typeface="Arial"/>
                        </a:defRPr>
                      </a:lvl6pPr>
                      <a:lvl7pPr marR="0" algn="l" rtl="0">
                        <a:lnSpc>
                          <a:spcPct val="100000"/>
                        </a:lnSpc>
                        <a:spcBef>
                          <a:spcPts val="0"/>
                        </a:spcBef>
                        <a:spcAft>
                          <a:spcPts val="0"/>
                        </a:spcAft>
                        <a:buNone/>
                        <a:defRPr sz="1400" b="0" i="0" u="none" strike="noStrike" cap="none">
                          <a:solidFill>
                            <a:schemeClr val="tx1"/>
                          </a:solidFill>
                          <a:latin typeface="Calibri"/>
                          <a:sym typeface="Arial"/>
                        </a:defRPr>
                      </a:lvl7pPr>
                      <a:lvl8pPr marR="0" algn="l" rtl="0">
                        <a:lnSpc>
                          <a:spcPct val="100000"/>
                        </a:lnSpc>
                        <a:spcBef>
                          <a:spcPts val="0"/>
                        </a:spcBef>
                        <a:spcAft>
                          <a:spcPts val="0"/>
                        </a:spcAft>
                        <a:buNone/>
                        <a:defRPr sz="1400" b="0" i="0" u="none" strike="noStrike" cap="none">
                          <a:solidFill>
                            <a:schemeClr val="tx1"/>
                          </a:solidFill>
                          <a:latin typeface="Calibri"/>
                          <a:sym typeface="Arial"/>
                        </a:defRPr>
                      </a:lvl8pPr>
                      <a:lvl9pPr marR="0" algn="l" rtl="0">
                        <a:lnSpc>
                          <a:spcPct val="100000"/>
                        </a:lnSpc>
                        <a:spcBef>
                          <a:spcPts val="0"/>
                        </a:spcBef>
                        <a:spcAft>
                          <a:spcPts val="0"/>
                        </a:spcAft>
                        <a:buNone/>
                        <a:defRPr sz="1400" b="0" i="0" u="none" strike="noStrike" cap="none">
                          <a:solidFill>
                            <a:schemeClr val="tx1"/>
                          </a:solidFill>
                          <a:latin typeface="Calibri"/>
                          <a:sym typeface="Arial"/>
                        </a:defRPr>
                      </a:lvl9pPr>
                    </a:lstStyle>
                    <a:p>
                      <a:pPr algn="ctr" rtl="1" fontAlgn="ctr"/>
                      <a:r>
                        <a:rPr lang="fa-IR" sz="1400" b="1" i="0" u="none" strike="noStrike" dirty="0" smtClean="0">
                          <a:solidFill>
                            <a:srgbClr val="000000"/>
                          </a:solidFill>
                          <a:effectLst/>
                          <a:latin typeface="B Titr"/>
                          <a:cs typeface="B Zar" pitchFamily="2" charset="-78"/>
                        </a:rPr>
                        <a:t>مساحت</a:t>
                      </a:r>
                      <a:endParaRPr lang="en-US" sz="1400" b="1" i="0" u="none" strike="noStrike" dirty="0">
                        <a:solidFill>
                          <a:srgbClr val="000000"/>
                        </a:solidFill>
                        <a:effectLst/>
                        <a:latin typeface="B Titr"/>
                        <a:cs typeface="B Zar" pitchFamily="2" charset="-78"/>
                      </a:endParaRPr>
                    </a:p>
                  </a:txBody>
                  <a:tcPr marL="4205" marR="4205" marT="420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accent2">
                        <a:lumMod val="60000"/>
                        <a:lumOff val="40000"/>
                      </a:schemeClr>
                    </a:solidFill>
                  </a:tcPr>
                </a:tc>
                <a:tc gridSpan="2">
                  <a:txBody>
                    <a:bodyPr/>
                    <a:lstStyle>
                      <a:lvl1pPr marR="0" algn="l" rtl="0">
                        <a:lnSpc>
                          <a:spcPct val="100000"/>
                        </a:lnSpc>
                        <a:spcBef>
                          <a:spcPts val="0"/>
                        </a:spcBef>
                        <a:spcAft>
                          <a:spcPts val="0"/>
                        </a:spcAft>
                        <a:buNone/>
                        <a:defRPr sz="1400" b="0" i="0" u="none" strike="noStrike" cap="none">
                          <a:solidFill>
                            <a:schemeClr val="tx1"/>
                          </a:solidFill>
                          <a:latin typeface="Calibri"/>
                          <a:sym typeface="Arial"/>
                        </a:defRPr>
                      </a:lvl1pPr>
                      <a:lvl2pPr marR="0" algn="l" rtl="0">
                        <a:lnSpc>
                          <a:spcPct val="100000"/>
                        </a:lnSpc>
                        <a:spcBef>
                          <a:spcPts val="0"/>
                        </a:spcBef>
                        <a:spcAft>
                          <a:spcPts val="0"/>
                        </a:spcAft>
                        <a:buNone/>
                        <a:defRPr sz="1400" b="0" i="0" u="none" strike="noStrike" cap="none">
                          <a:solidFill>
                            <a:schemeClr val="tx1"/>
                          </a:solidFill>
                          <a:latin typeface="Calibri"/>
                          <a:sym typeface="Arial"/>
                        </a:defRPr>
                      </a:lvl2pPr>
                      <a:lvl3pPr marR="0" algn="l" rtl="0">
                        <a:lnSpc>
                          <a:spcPct val="100000"/>
                        </a:lnSpc>
                        <a:spcBef>
                          <a:spcPts val="0"/>
                        </a:spcBef>
                        <a:spcAft>
                          <a:spcPts val="0"/>
                        </a:spcAft>
                        <a:buNone/>
                        <a:defRPr sz="1400" b="0" i="0" u="none" strike="noStrike" cap="none">
                          <a:solidFill>
                            <a:schemeClr val="tx1"/>
                          </a:solidFill>
                          <a:latin typeface="Calibri"/>
                          <a:sym typeface="Arial"/>
                        </a:defRPr>
                      </a:lvl3pPr>
                      <a:lvl4pPr marR="0" algn="l" rtl="0">
                        <a:lnSpc>
                          <a:spcPct val="100000"/>
                        </a:lnSpc>
                        <a:spcBef>
                          <a:spcPts val="0"/>
                        </a:spcBef>
                        <a:spcAft>
                          <a:spcPts val="0"/>
                        </a:spcAft>
                        <a:buNone/>
                        <a:defRPr sz="1400" b="0" i="0" u="none" strike="noStrike" cap="none">
                          <a:solidFill>
                            <a:schemeClr val="tx1"/>
                          </a:solidFill>
                          <a:latin typeface="Calibri"/>
                          <a:sym typeface="Arial"/>
                        </a:defRPr>
                      </a:lvl4pPr>
                      <a:lvl5pPr marR="0" algn="l" rtl="0">
                        <a:lnSpc>
                          <a:spcPct val="100000"/>
                        </a:lnSpc>
                        <a:spcBef>
                          <a:spcPts val="0"/>
                        </a:spcBef>
                        <a:spcAft>
                          <a:spcPts val="0"/>
                        </a:spcAft>
                        <a:buNone/>
                        <a:defRPr sz="1400" b="0" i="0" u="none" strike="noStrike" cap="none">
                          <a:solidFill>
                            <a:schemeClr val="tx1"/>
                          </a:solidFill>
                          <a:latin typeface="Calibri"/>
                          <a:sym typeface="Arial"/>
                        </a:defRPr>
                      </a:lvl5pPr>
                      <a:lvl6pPr marR="0" algn="l" rtl="0">
                        <a:lnSpc>
                          <a:spcPct val="100000"/>
                        </a:lnSpc>
                        <a:spcBef>
                          <a:spcPts val="0"/>
                        </a:spcBef>
                        <a:spcAft>
                          <a:spcPts val="0"/>
                        </a:spcAft>
                        <a:buNone/>
                        <a:defRPr sz="1400" b="0" i="0" u="none" strike="noStrike" cap="none">
                          <a:solidFill>
                            <a:schemeClr val="tx1"/>
                          </a:solidFill>
                          <a:latin typeface="Calibri"/>
                          <a:sym typeface="Arial"/>
                        </a:defRPr>
                      </a:lvl6pPr>
                      <a:lvl7pPr marR="0" algn="l" rtl="0">
                        <a:lnSpc>
                          <a:spcPct val="100000"/>
                        </a:lnSpc>
                        <a:spcBef>
                          <a:spcPts val="0"/>
                        </a:spcBef>
                        <a:spcAft>
                          <a:spcPts val="0"/>
                        </a:spcAft>
                        <a:buNone/>
                        <a:defRPr sz="1400" b="0" i="0" u="none" strike="noStrike" cap="none">
                          <a:solidFill>
                            <a:schemeClr val="tx1"/>
                          </a:solidFill>
                          <a:latin typeface="Calibri"/>
                          <a:sym typeface="Arial"/>
                        </a:defRPr>
                      </a:lvl7pPr>
                      <a:lvl8pPr marR="0" algn="l" rtl="0">
                        <a:lnSpc>
                          <a:spcPct val="100000"/>
                        </a:lnSpc>
                        <a:spcBef>
                          <a:spcPts val="0"/>
                        </a:spcBef>
                        <a:spcAft>
                          <a:spcPts val="0"/>
                        </a:spcAft>
                        <a:buNone/>
                        <a:defRPr sz="1400" b="0" i="0" u="none" strike="noStrike" cap="none">
                          <a:solidFill>
                            <a:schemeClr val="tx1"/>
                          </a:solidFill>
                          <a:latin typeface="Calibri"/>
                          <a:sym typeface="Arial"/>
                        </a:defRPr>
                      </a:lvl8pPr>
                      <a:lvl9pPr marR="0" algn="l" rtl="0">
                        <a:lnSpc>
                          <a:spcPct val="100000"/>
                        </a:lnSpc>
                        <a:spcBef>
                          <a:spcPts val="0"/>
                        </a:spcBef>
                        <a:spcAft>
                          <a:spcPts val="0"/>
                        </a:spcAft>
                        <a:buNone/>
                        <a:defRPr sz="1400" b="0" i="0" u="none" strike="noStrike" cap="none">
                          <a:solidFill>
                            <a:schemeClr val="tx1"/>
                          </a:solidFill>
                          <a:latin typeface="Calibri"/>
                          <a:sym typeface="Arial"/>
                        </a:defRPr>
                      </a:lvl9pPr>
                    </a:lstStyle>
                    <a:p>
                      <a:pPr algn="ctr" rtl="0" fontAlgn="ctr"/>
                      <a:r>
                        <a:rPr lang="fa-IR" sz="1400" b="1" i="0" u="none" strike="noStrike" dirty="0">
                          <a:solidFill>
                            <a:srgbClr val="000000"/>
                          </a:solidFill>
                          <a:effectLst/>
                          <a:latin typeface="B Titr"/>
                          <a:cs typeface="B Zar" pitchFamily="2" charset="-78"/>
                        </a:rPr>
                        <a:t> </a:t>
                      </a:r>
                      <a:r>
                        <a:rPr lang="fa-IR" sz="1400" b="1" i="0" u="none" strike="noStrike" dirty="0" smtClean="0">
                          <a:solidFill>
                            <a:srgbClr val="000000"/>
                          </a:solidFill>
                          <a:effectLst/>
                          <a:latin typeface="B Titr"/>
                          <a:cs typeface="B Zar" pitchFamily="2" charset="-78"/>
                        </a:rPr>
                        <a:t>انرژی</a:t>
                      </a:r>
                      <a:endParaRPr lang="fa-IR" sz="1400" b="1" i="0" u="none" strike="noStrike" dirty="0">
                        <a:solidFill>
                          <a:srgbClr val="000000"/>
                        </a:solidFill>
                        <a:effectLst/>
                        <a:latin typeface="B Titr"/>
                        <a:cs typeface="B Zar" pitchFamily="2" charset="-78"/>
                      </a:endParaRPr>
                    </a:p>
                  </a:txBody>
                  <a:tcPr marL="4205" marR="4205" marT="420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accent2">
                        <a:lumMod val="60000"/>
                        <a:lumOff val="40000"/>
                      </a:schemeClr>
                    </a:solidFill>
                  </a:tcPr>
                </a:tc>
                <a:tc hMerge="1">
                  <a:txBody>
                    <a:bodyPr/>
                    <a:lstStyle/>
                    <a:p>
                      <a:pPr rtl="1"/>
                      <a:endParaRPr lang="fa-IR"/>
                    </a:p>
                  </a:txBody>
                  <a:tcPr/>
                </a:tc>
              </a:tr>
              <a:tr h="631652">
                <a:tc vMerge="1">
                  <a:txBody>
                    <a:bodyPr/>
                    <a:lstStyle/>
                    <a:p>
                      <a:pPr rtl="1"/>
                      <a:endParaRPr lang="fa-IR"/>
                    </a:p>
                  </a:txBody>
                  <a:tcPr/>
                </a:tc>
                <a:tc vMerge="1">
                  <a:txBody>
                    <a:bodyPr/>
                    <a:lstStyle/>
                    <a:p>
                      <a:pPr rtl="1"/>
                      <a:endParaRPr lang="fa-IR"/>
                    </a:p>
                  </a:txBody>
                  <a:tcPr/>
                </a:tc>
                <a:tc>
                  <a:txBody>
                    <a:bodyPr/>
                    <a:lstStyle>
                      <a:lvl1pPr marR="0" algn="l" rtl="0">
                        <a:lnSpc>
                          <a:spcPct val="100000"/>
                        </a:lnSpc>
                        <a:spcBef>
                          <a:spcPts val="0"/>
                        </a:spcBef>
                        <a:spcAft>
                          <a:spcPts val="0"/>
                        </a:spcAft>
                        <a:buNone/>
                        <a:defRPr sz="1400" b="0" i="0" u="none" strike="noStrike" cap="none">
                          <a:solidFill>
                            <a:schemeClr val="tx1"/>
                          </a:solidFill>
                          <a:latin typeface="Calibri"/>
                          <a:sym typeface="Arial"/>
                        </a:defRPr>
                      </a:lvl1pPr>
                      <a:lvl2pPr marR="0" algn="l" rtl="0">
                        <a:lnSpc>
                          <a:spcPct val="100000"/>
                        </a:lnSpc>
                        <a:spcBef>
                          <a:spcPts val="0"/>
                        </a:spcBef>
                        <a:spcAft>
                          <a:spcPts val="0"/>
                        </a:spcAft>
                        <a:buNone/>
                        <a:defRPr sz="1400" b="0" i="0" u="none" strike="noStrike" cap="none">
                          <a:solidFill>
                            <a:schemeClr val="tx1"/>
                          </a:solidFill>
                          <a:latin typeface="Calibri"/>
                          <a:sym typeface="Arial"/>
                        </a:defRPr>
                      </a:lvl2pPr>
                      <a:lvl3pPr marR="0" algn="l" rtl="0">
                        <a:lnSpc>
                          <a:spcPct val="100000"/>
                        </a:lnSpc>
                        <a:spcBef>
                          <a:spcPts val="0"/>
                        </a:spcBef>
                        <a:spcAft>
                          <a:spcPts val="0"/>
                        </a:spcAft>
                        <a:buNone/>
                        <a:defRPr sz="1400" b="0" i="0" u="none" strike="noStrike" cap="none">
                          <a:solidFill>
                            <a:schemeClr val="tx1"/>
                          </a:solidFill>
                          <a:latin typeface="Calibri"/>
                          <a:sym typeface="Arial"/>
                        </a:defRPr>
                      </a:lvl3pPr>
                      <a:lvl4pPr marR="0" algn="l" rtl="0">
                        <a:lnSpc>
                          <a:spcPct val="100000"/>
                        </a:lnSpc>
                        <a:spcBef>
                          <a:spcPts val="0"/>
                        </a:spcBef>
                        <a:spcAft>
                          <a:spcPts val="0"/>
                        </a:spcAft>
                        <a:buNone/>
                        <a:defRPr sz="1400" b="0" i="0" u="none" strike="noStrike" cap="none">
                          <a:solidFill>
                            <a:schemeClr val="tx1"/>
                          </a:solidFill>
                          <a:latin typeface="Calibri"/>
                          <a:sym typeface="Arial"/>
                        </a:defRPr>
                      </a:lvl4pPr>
                      <a:lvl5pPr marR="0" algn="l" rtl="0">
                        <a:lnSpc>
                          <a:spcPct val="100000"/>
                        </a:lnSpc>
                        <a:spcBef>
                          <a:spcPts val="0"/>
                        </a:spcBef>
                        <a:spcAft>
                          <a:spcPts val="0"/>
                        </a:spcAft>
                        <a:buNone/>
                        <a:defRPr sz="1400" b="0" i="0" u="none" strike="noStrike" cap="none">
                          <a:solidFill>
                            <a:schemeClr val="tx1"/>
                          </a:solidFill>
                          <a:latin typeface="Calibri"/>
                          <a:sym typeface="Arial"/>
                        </a:defRPr>
                      </a:lvl5pPr>
                      <a:lvl6pPr marR="0" algn="l" rtl="0">
                        <a:lnSpc>
                          <a:spcPct val="100000"/>
                        </a:lnSpc>
                        <a:spcBef>
                          <a:spcPts val="0"/>
                        </a:spcBef>
                        <a:spcAft>
                          <a:spcPts val="0"/>
                        </a:spcAft>
                        <a:buNone/>
                        <a:defRPr sz="1400" b="0" i="0" u="none" strike="noStrike" cap="none">
                          <a:solidFill>
                            <a:schemeClr val="tx1"/>
                          </a:solidFill>
                          <a:latin typeface="Calibri"/>
                          <a:sym typeface="Arial"/>
                        </a:defRPr>
                      </a:lvl6pPr>
                      <a:lvl7pPr marR="0" algn="l" rtl="0">
                        <a:lnSpc>
                          <a:spcPct val="100000"/>
                        </a:lnSpc>
                        <a:spcBef>
                          <a:spcPts val="0"/>
                        </a:spcBef>
                        <a:spcAft>
                          <a:spcPts val="0"/>
                        </a:spcAft>
                        <a:buNone/>
                        <a:defRPr sz="1400" b="0" i="0" u="none" strike="noStrike" cap="none">
                          <a:solidFill>
                            <a:schemeClr val="tx1"/>
                          </a:solidFill>
                          <a:latin typeface="Calibri"/>
                          <a:sym typeface="Arial"/>
                        </a:defRPr>
                      </a:lvl7pPr>
                      <a:lvl8pPr marR="0" algn="l" rtl="0">
                        <a:lnSpc>
                          <a:spcPct val="100000"/>
                        </a:lnSpc>
                        <a:spcBef>
                          <a:spcPts val="0"/>
                        </a:spcBef>
                        <a:spcAft>
                          <a:spcPts val="0"/>
                        </a:spcAft>
                        <a:buNone/>
                        <a:defRPr sz="1400" b="0" i="0" u="none" strike="noStrike" cap="none">
                          <a:solidFill>
                            <a:schemeClr val="tx1"/>
                          </a:solidFill>
                          <a:latin typeface="Calibri"/>
                          <a:sym typeface="Arial"/>
                        </a:defRPr>
                      </a:lvl8pPr>
                      <a:lvl9pPr marR="0" algn="l" rtl="0">
                        <a:lnSpc>
                          <a:spcPct val="100000"/>
                        </a:lnSpc>
                        <a:spcBef>
                          <a:spcPts val="0"/>
                        </a:spcBef>
                        <a:spcAft>
                          <a:spcPts val="0"/>
                        </a:spcAft>
                        <a:buNone/>
                        <a:defRPr sz="1400" b="0" i="0" u="none" strike="noStrike" cap="none">
                          <a:solidFill>
                            <a:schemeClr val="tx1"/>
                          </a:solidFill>
                          <a:latin typeface="Calibri"/>
                          <a:sym typeface="Arial"/>
                        </a:defRPr>
                      </a:lvl9pPr>
                    </a:lstStyle>
                    <a:p>
                      <a:pPr algn="ctr" rtl="1" fontAlgn="ctr"/>
                      <a:r>
                        <a:rPr lang="fa-IR" sz="1400" b="0" i="0" u="none" strike="noStrike" dirty="0">
                          <a:solidFill>
                            <a:srgbClr val="000000"/>
                          </a:solidFill>
                          <a:effectLst/>
                          <a:latin typeface="B Titr"/>
                          <a:cs typeface="B Zar" pitchFamily="2" charset="-78"/>
                        </a:rPr>
                        <a:t>زون</a:t>
                      </a:r>
                    </a:p>
                  </a:txBody>
                  <a:tcPr marL="4205" marR="4205" marT="420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accent2">
                        <a:lumMod val="60000"/>
                        <a:lumOff val="40000"/>
                      </a:schemeClr>
                    </a:solidFill>
                  </a:tcPr>
                </a:tc>
                <a:tc>
                  <a:txBody>
                    <a:bodyPr/>
                    <a:lstStyle>
                      <a:lvl1pPr marR="0" algn="l" rtl="0">
                        <a:lnSpc>
                          <a:spcPct val="100000"/>
                        </a:lnSpc>
                        <a:spcBef>
                          <a:spcPts val="0"/>
                        </a:spcBef>
                        <a:spcAft>
                          <a:spcPts val="0"/>
                        </a:spcAft>
                        <a:buNone/>
                        <a:defRPr sz="1400" b="0" i="0" u="none" strike="noStrike" cap="none">
                          <a:solidFill>
                            <a:schemeClr val="tx1"/>
                          </a:solidFill>
                          <a:latin typeface="Calibri"/>
                          <a:sym typeface="Arial"/>
                        </a:defRPr>
                      </a:lvl1pPr>
                      <a:lvl2pPr marR="0" algn="l" rtl="0">
                        <a:lnSpc>
                          <a:spcPct val="100000"/>
                        </a:lnSpc>
                        <a:spcBef>
                          <a:spcPts val="0"/>
                        </a:spcBef>
                        <a:spcAft>
                          <a:spcPts val="0"/>
                        </a:spcAft>
                        <a:buNone/>
                        <a:defRPr sz="1400" b="0" i="0" u="none" strike="noStrike" cap="none">
                          <a:solidFill>
                            <a:schemeClr val="tx1"/>
                          </a:solidFill>
                          <a:latin typeface="Calibri"/>
                          <a:sym typeface="Arial"/>
                        </a:defRPr>
                      </a:lvl2pPr>
                      <a:lvl3pPr marR="0" algn="l" rtl="0">
                        <a:lnSpc>
                          <a:spcPct val="100000"/>
                        </a:lnSpc>
                        <a:spcBef>
                          <a:spcPts val="0"/>
                        </a:spcBef>
                        <a:spcAft>
                          <a:spcPts val="0"/>
                        </a:spcAft>
                        <a:buNone/>
                        <a:defRPr sz="1400" b="0" i="0" u="none" strike="noStrike" cap="none">
                          <a:solidFill>
                            <a:schemeClr val="tx1"/>
                          </a:solidFill>
                          <a:latin typeface="Calibri"/>
                          <a:sym typeface="Arial"/>
                        </a:defRPr>
                      </a:lvl3pPr>
                      <a:lvl4pPr marR="0" algn="l" rtl="0">
                        <a:lnSpc>
                          <a:spcPct val="100000"/>
                        </a:lnSpc>
                        <a:spcBef>
                          <a:spcPts val="0"/>
                        </a:spcBef>
                        <a:spcAft>
                          <a:spcPts val="0"/>
                        </a:spcAft>
                        <a:buNone/>
                        <a:defRPr sz="1400" b="0" i="0" u="none" strike="noStrike" cap="none">
                          <a:solidFill>
                            <a:schemeClr val="tx1"/>
                          </a:solidFill>
                          <a:latin typeface="Calibri"/>
                          <a:sym typeface="Arial"/>
                        </a:defRPr>
                      </a:lvl4pPr>
                      <a:lvl5pPr marR="0" algn="l" rtl="0">
                        <a:lnSpc>
                          <a:spcPct val="100000"/>
                        </a:lnSpc>
                        <a:spcBef>
                          <a:spcPts val="0"/>
                        </a:spcBef>
                        <a:spcAft>
                          <a:spcPts val="0"/>
                        </a:spcAft>
                        <a:buNone/>
                        <a:defRPr sz="1400" b="0" i="0" u="none" strike="noStrike" cap="none">
                          <a:solidFill>
                            <a:schemeClr val="tx1"/>
                          </a:solidFill>
                          <a:latin typeface="Calibri"/>
                          <a:sym typeface="Arial"/>
                        </a:defRPr>
                      </a:lvl5pPr>
                      <a:lvl6pPr marR="0" algn="l" rtl="0">
                        <a:lnSpc>
                          <a:spcPct val="100000"/>
                        </a:lnSpc>
                        <a:spcBef>
                          <a:spcPts val="0"/>
                        </a:spcBef>
                        <a:spcAft>
                          <a:spcPts val="0"/>
                        </a:spcAft>
                        <a:buNone/>
                        <a:defRPr sz="1400" b="0" i="0" u="none" strike="noStrike" cap="none">
                          <a:solidFill>
                            <a:schemeClr val="tx1"/>
                          </a:solidFill>
                          <a:latin typeface="Calibri"/>
                          <a:sym typeface="Arial"/>
                        </a:defRPr>
                      </a:lvl6pPr>
                      <a:lvl7pPr marR="0" algn="l" rtl="0">
                        <a:lnSpc>
                          <a:spcPct val="100000"/>
                        </a:lnSpc>
                        <a:spcBef>
                          <a:spcPts val="0"/>
                        </a:spcBef>
                        <a:spcAft>
                          <a:spcPts val="0"/>
                        </a:spcAft>
                        <a:buNone/>
                        <a:defRPr sz="1400" b="0" i="0" u="none" strike="noStrike" cap="none">
                          <a:solidFill>
                            <a:schemeClr val="tx1"/>
                          </a:solidFill>
                          <a:latin typeface="Calibri"/>
                          <a:sym typeface="Arial"/>
                        </a:defRPr>
                      </a:lvl7pPr>
                      <a:lvl8pPr marR="0" algn="l" rtl="0">
                        <a:lnSpc>
                          <a:spcPct val="100000"/>
                        </a:lnSpc>
                        <a:spcBef>
                          <a:spcPts val="0"/>
                        </a:spcBef>
                        <a:spcAft>
                          <a:spcPts val="0"/>
                        </a:spcAft>
                        <a:buNone/>
                        <a:defRPr sz="1400" b="0" i="0" u="none" strike="noStrike" cap="none">
                          <a:solidFill>
                            <a:schemeClr val="tx1"/>
                          </a:solidFill>
                          <a:latin typeface="Calibri"/>
                          <a:sym typeface="Arial"/>
                        </a:defRPr>
                      </a:lvl8pPr>
                      <a:lvl9pPr marR="0" algn="l" rtl="0">
                        <a:lnSpc>
                          <a:spcPct val="100000"/>
                        </a:lnSpc>
                        <a:spcBef>
                          <a:spcPts val="0"/>
                        </a:spcBef>
                        <a:spcAft>
                          <a:spcPts val="0"/>
                        </a:spcAft>
                        <a:buNone/>
                        <a:defRPr sz="1400" b="0" i="0" u="none" strike="noStrike" cap="none">
                          <a:solidFill>
                            <a:schemeClr val="tx1"/>
                          </a:solidFill>
                          <a:latin typeface="Calibri"/>
                          <a:sym typeface="Arial"/>
                        </a:defRPr>
                      </a:lvl9pPr>
                    </a:lstStyle>
                    <a:p>
                      <a:pPr algn="ctr" rtl="1" fontAlgn="ctr"/>
                      <a:r>
                        <a:rPr lang="fa-IR" sz="1400" b="0" i="0" u="none" strike="noStrike" dirty="0">
                          <a:solidFill>
                            <a:srgbClr val="000000"/>
                          </a:solidFill>
                          <a:effectLst/>
                          <a:latin typeface="B Titr"/>
                          <a:cs typeface="B Zar" pitchFamily="2" charset="-78"/>
                        </a:rPr>
                        <a:t>طول (شرقی)</a:t>
                      </a:r>
                    </a:p>
                  </a:txBody>
                  <a:tcPr marL="4205" marR="4205" marT="420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accent2">
                        <a:lumMod val="60000"/>
                        <a:lumOff val="40000"/>
                      </a:schemeClr>
                    </a:solidFill>
                  </a:tcPr>
                </a:tc>
                <a:tc>
                  <a:txBody>
                    <a:bodyPr/>
                    <a:lstStyle>
                      <a:lvl1pPr marR="0" algn="l" rtl="0">
                        <a:lnSpc>
                          <a:spcPct val="100000"/>
                        </a:lnSpc>
                        <a:spcBef>
                          <a:spcPts val="0"/>
                        </a:spcBef>
                        <a:spcAft>
                          <a:spcPts val="0"/>
                        </a:spcAft>
                        <a:buNone/>
                        <a:defRPr sz="1400" b="0" i="0" u="none" strike="noStrike" cap="none">
                          <a:solidFill>
                            <a:schemeClr val="tx1"/>
                          </a:solidFill>
                          <a:latin typeface="Calibri"/>
                          <a:sym typeface="Arial"/>
                        </a:defRPr>
                      </a:lvl1pPr>
                      <a:lvl2pPr marR="0" algn="l" rtl="0">
                        <a:lnSpc>
                          <a:spcPct val="100000"/>
                        </a:lnSpc>
                        <a:spcBef>
                          <a:spcPts val="0"/>
                        </a:spcBef>
                        <a:spcAft>
                          <a:spcPts val="0"/>
                        </a:spcAft>
                        <a:buNone/>
                        <a:defRPr sz="1400" b="0" i="0" u="none" strike="noStrike" cap="none">
                          <a:solidFill>
                            <a:schemeClr val="tx1"/>
                          </a:solidFill>
                          <a:latin typeface="Calibri"/>
                          <a:sym typeface="Arial"/>
                        </a:defRPr>
                      </a:lvl2pPr>
                      <a:lvl3pPr marR="0" algn="l" rtl="0">
                        <a:lnSpc>
                          <a:spcPct val="100000"/>
                        </a:lnSpc>
                        <a:spcBef>
                          <a:spcPts val="0"/>
                        </a:spcBef>
                        <a:spcAft>
                          <a:spcPts val="0"/>
                        </a:spcAft>
                        <a:buNone/>
                        <a:defRPr sz="1400" b="0" i="0" u="none" strike="noStrike" cap="none">
                          <a:solidFill>
                            <a:schemeClr val="tx1"/>
                          </a:solidFill>
                          <a:latin typeface="Calibri"/>
                          <a:sym typeface="Arial"/>
                        </a:defRPr>
                      </a:lvl3pPr>
                      <a:lvl4pPr marR="0" algn="l" rtl="0">
                        <a:lnSpc>
                          <a:spcPct val="100000"/>
                        </a:lnSpc>
                        <a:spcBef>
                          <a:spcPts val="0"/>
                        </a:spcBef>
                        <a:spcAft>
                          <a:spcPts val="0"/>
                        </a:spcAft>
                        <a:buNone/>
                        <a:defRPr sz="1400" b="0" i="0" u="none" strike="noStrike" cap="none">
                          <a:solidFill>
                            <a:schemeClr val="tx1"/>
                          </a:solidFill>
                          <a:latin typeface="Calibri"/>
                          <a:sym typeface="Arial"/>
                        </a:defRPr>
                      </a:lvl4pPr>
                      <a:lvl5pPr marR="0" algn="l" rtl="0">
                        <a:lnSpc>
                          <a:spcPct val="100000"/>
                        </a:lnSpc>
                        <a:spcBef>
                          <a:spcPts val="0"/>
                        </a:spcBef>
                        <a:spcAft>
                          <a:spcPts val="0"/>
                        </a:spcAft>
                        <a:buNone/>
                        <a:defRPr sz="1400" b="0" i="0" u="none" strike="noStrike" cap="none">
                          <a:solidFill>
                            <a:schemeClr val="tx1"/>
                          </a:solidFill>
                          <a:latin typeface="Calibri"/>
                          <a:sym typeface="Arial"/>
                        </a:defRPr>
                      </a:lvl5pPr>
                      <a:lvl6pPr marR="0" algn="l" rtl="0">
                        <a:lnSpc>
                          <a:spcPct val="100000"/>
                        </a:lnSpc>
                        <a:spcBef>
                          <a:spcPts val="0"/>
                        </a:spcBef>
                        <a:spcAft>
                          <a:spcPts val="0"/>
                        </a:spcAft>
                        <a:buNone/>
                        <a:defRPr sz="1400" b="0" i="0" u="none" strike="noStrike" cap="none">
                          <a:solidFill>
                            <a:schemeClr val="tx1"/>
                          </a:solidFill>
                          <a:latin typeface="Calibri"/>
                          <a:sym typeface="Arial"/>
                        </a:defRPr>
                      </a:lvl6pPr>
                      <a:lvl7pPr marR="0" algn="l" rtl="0">
                        <a:lnSpc>
                          <a:spcPct val="100000"/>
                        </a:lnSpc>
                        <a:spcBef>
                          <a:spcPts val="0"/>
                        </a:spcBef>
                        <a:spcAft>
                          <a:spcPts val="0"/>
                        </a:spcAft>
                        <a:buNone/>
                        <a:defRPr sz="1400" b="0" i="0" u="none" strike="noStrike" cap="none">
                          <a:solidFill>
                            <a:schemeClr val="tx1"/>
                          </a:solidFill>
                          <a:latin typeface="Calibri"/>
                          <a:sym typeface="Arial"/>
                        </a:defRPr>
                      </a:lvl7pPr>
                      <a:lvl8pPr marR="0" algn="l" rtl="0">
                        <a:lnSpc>
                          <a:spcPct val="100000"/>
                        </a:lnSpc>
                        <a:spcBef>
                          <a:spcPts val="0"/>
                        </a:spcBef>
                        <a:spcAft>
                          <a:spcPts val="0"/>
                        </a:spcAft>
                        <a:buNone/>
                        <a:defRPr sz="1400" b="0" i="0" u="none" strike="noStrike" cap="none">
                          <a:solidFill>
                            <a:schemeClr val="tx1"/>
                          </a:solidFill>
                          <a:latin typeface="Calibri"/>
                          <a:sym typeface="Arial"/>
                        </a:defRPr>
                      </a:lvl8pPr>
                      <a:lvl9pPr marR="0" algn="l" rtl="0">
                        <a:lnSpc>
                          <a:spcPct val="100000"/>
                        </a:lnSpc>
                        <a:spcBef>
                          <a:spcPts val="0"/>
                        </a:spcBef>
                        <a:spcAft>
                          <a:spcPts val="0"/>
                        </a:spcAft>
                        <a:buNone/>
                        <a:defRPr sz="1400" b="0" i="0" u="none" strike="noStrike" cap="none">
                          <a:solidFill>
                            <a:schemeClr val="tx1"/>
                          </a:solidFill>
                          <a:latin typeface="Calibri"/>
                          <a:sym typeface="Arial"/>
                        </a:defRPr>
                      </a:lvl9pPr>
                    </a:lstStyle>
                    <a:p>
                      <a:pPr algn="ctr" rtl="1" fontAlgn="ctr"/>
                      <a:r>
                        <a:rPr lang="fa-IR" sz="1400" b="0" i="0" u="none" strike="noStrike" dirty="0">
                          <a:solidFill>
                            <a:srgbClr val="000000"/>
                          </a:solidFill>
                          <a:effectLst/>
                          <a:latin typeface="B Titr"/>
                          <a:cs typeface="B Zar" pitchFamily="2" charset="-78"/>
                        </a:rPr>
                        <a:t>عرض (شمالی)</a:t>
                      </a:r>
                    </a:p>
                  </a:txBody>
                  <a:tcPr marL="4205" marR="4205" marT="420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accent2">
                        <a:lumMod val="60000"/>
                        <a:lumOff val="40000"/>
                      </a:schemeClr>
                    </a:solidFill>
                  </a:tcPr>
                </a:tc>
                <a:tc>
                  <a:txBody>
                    <a:bodyPr/>
                    <a:lstStyle>
                      <a:lvl1pPr marR="0" algn="l" rtl="0">
                        <a:lnSpc>
                          <a:spcPct val="100000"/>
                        </a:lnSpc>
                        <a:spcBef>
                          <a:spcPts val="0"/>
                        </a:spcBef>
                        <a:spcAft>
                          <a:spcPts val="0"/>
                        </a:spcAft>
                        <a:buNone/>
                        <a:defRPr sz="1400" b="0" i="0" u="none" strike="noStrike" cap="none">
                          <a:solidFill>
                            <a:schemeClr val="tx1"/>
                          </a:solidFill>
                          <a:latin typeface="Calibri"/>
                          <a:sym typeface="Arial"/>
                        </a:defRPr>
                      </a:lvl1pPr>
                      <a:lvl2pPr marR="0" algn="l" rtl="0">
                        <a:lnSpc>
                          <a:spcPct val="100000"/>
                        </a:lnSpc>
                        <a:spcBef>
                          <a:spcPts val="0"/>
                        </a:spcBef>
                        <a:spcAft>
                          <a:spcPts val="0"/>
                        </a:spcAft>
                        <a:buNone/>
                        <a:defRPr sz="1400" b="0" i="0" u="none" strike="noStrike" cap="none">
                          <a:solidFill>
                            <a:schemeClr val="tx1"/>
                          </a:solidFill>
                          <a:latin typeface="Calibri"/>
                          <a:sym typeface="Arial"/>
                        </a:defRPr>
                      </a:lvl2pPr>
                      <a:lvl3pPr marR="0" algn="l" rtl="0">
                        <a:lnSpc>
                          <a:spcPct val="100000"/>
                        </a:lnSpc>
                        <a:spcBef>
                          <a:spcPts val="0"/>
                        </a:spcBef>
                        <a:spcAft>
                          <a:spcPts val="0"/>
                        </a:spcAft>
                        <a:buNone/>
                        <a:defRPr sz="1400" b="0" i="0" u="none" strike="noStrike" cap="none">
                          <a:solidFill>
                            <a:schemeClr val="tx1"/>
                          </a:solidFill>
                          <a:latin typeface="Calibri"/>
                          <a:sym typeface="Arial"/>
                        </a:defRPr>
                      </a:lvl3pPr>
                      <a:lvl4pPr marR="0" algn="l" rtl="0">
                        <a:lnSpc>
                          <a:spcPct val="100000"/>
                        </a:lnSpc>
                        <a:spcBef>
                          <a:spcPts val="0"/>
                        </a:spcBef>
                        <a:spcAft>
                          <a:spcPts val="0"/>
                        </a:spcAft>
                        <a:buNone/>
                        <a:defRPr sz="1400" b="0" i="0" u="none" strike="noStrike" cap="none">
                          <a:solidFill>
                            <a:schemeClr val="tx1"/>
                          </a:solidFill>
                          <a:latin typeface="Calibri"/>
                          <a:sym typeface="Arial"/>
                        </a:defRPr>
                      </a:lvl4pPr>
                      <a:lvl5pPr marR="0" algn="l" rtl="0">
                        <a:lnSpc>
                          <a:spcPct val="100000"/>
                        </a:lnSpc>
                        <a:spcBef>
                          <a:spcPts val="0"/>
                        </a:spcBef>
                        <a:spcAft>
                          <a:spcPts val="0"/>
                        </a:spcAft>
                        <a:buNone/>
                        <a:defRPr sz="1400" b="0" i="0" u="none" strike="noStrike" cap="none">
                          <a:solidFill>
                            <a:schemeClr val="tx1"/>
                          </a:solidFill>
                          <a:latin typeface="Calibri"/>
                          <a:sym typeface="Arial"/>
                        </a:defRPr>
                      </a:lvl5pPr>
                      <a:lvl6pPr marR="0" algn="l" rtl="0">
                        <a:lnSpc>
                          <a:spcPct val="100000"/>
                        </a:lnSpc>
                        <a:spcBef>
                          <a:spcPts val="0"/>
                        </a:spcBef>
                        <a:spcAft>
                          <a:spcPts val="0"/>
                        </a:spcAft>
                        <a:buNone/>
                        <a:defRPr sz="1400" b="0" i="0" u="none" strike="noStrike" cap="none">
                          <a:solidFill>
                            <a:schemeClr val="tx1"/>
                          </a:solidFill>
                          <a:latin typeface="Calibri"/>
                          <a:sym typeface="Arial"/>
                        </a:defRPr>
                      </a:lvl6pPr>
                      <a:lvl7pPr marR="0" algn="l" rtl="0">
                        <a:lnSpc>
                          <a:spcPct val="100000"/>
                        </a:lnSpc>
                        <a:spcBef>
                          <a:spcPts val="0"/>
                        </a:spcBef>
                        <a:spcAft>
                          <a:spcPts val="0"/>
                        </a:spcAft>
                        <a:buNone/>
                        <a:defRPr sz="1400" b="0" i="0" u="none" strike="noStrike" cap="none">
                          <a:solidFill>
                            <a:schemeClr val="tx1"/>
                          </a:solidFill>
                          <a:latin typeface="Calibri"/>
                          <a:sym typeface="Arial"/>
                        </a:defRPr>
                      </a:lvl7pPr>
                      <a:lvl8pPr marR="0" algn="l" rtl="0">
                        <a:lnSpc>
                          <a:spcPct val="100000"/>
                        </a:lnSpc>
                        <a:spcBef>
                          <a:spcPts val="0"/>
                        </a:spcBef>
                        <a:spcAft>
                          <a:spcPts val="0"/>
                        </a:spcAft>
                        <a:buNone/>
                        <a:defRPr sz="1400" b="0" i="0" u="none" strike="noStrike" cap="none">
                          <a:solidFill>
                            <a:schemeClr val="tx1"/>
                          </a:solidFill>
                          <a:latin typeface="Calibri"/>
                          <a:sym typeface="Arial"/>
                        </a:defRPr>
                      </a:lvl8pPr>
                      <a:lvl9pPr marR="0" algn="l" rtl="0">
                        <a:lnSpc>
                          <a:spcPct val="100000"/>
                        </a:lnSpc>
                        <a:spcBef>
                          <a:spcPts val="0"/>
                        </a:spcBef>
                        <a:spcAft>
                          <a:spcPts val="0"/>
                        </a:spcAft>
                        <a:buNone/>
                        <a:defRPr sz="1400" b="0" i="0" u="none" strike="noStrike" cap="none">
                          <a:solidFill>
                            <a:schemeClr val="tx1"/>
                          </a:solidFill>
                          <a:latin typeface="Calibri"/>
                          <a:sym typeface="Arial"/>
                        </a:defRPr>
                      </a:lvl9pPr>
                    </a:lstStyle>
                    <a:p>
                      <a:pPr algn="ctr" rtl="1" fontAlgn="ctr"/>
                      <a:r>
                        <a:rPr lang="fa-IR" sz="1400" b="0" i="0" u="none" strike="noStrike" dirty="0">
                          <a:solidFill>
                            <a:srgbClr val="000000"/>
                          </a:solidFill>
                          <a:effectLst/>
                          <a:latin typeface="B Titr"/>
                          <a:cs typeface="B Zar" pitchFamily="2" charset="-78"/>
                        </a:rPr>
                        <a:t> هکتار </a:t>
                      </a:r>
                    </a:p>
                  </a:txBody>
                  <a:tcPr marL="4205" marR="4205" marT="420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accent2">
                        <a:lumMod val="60000"/>
                        <a:lumOff val="40000"/>
                      </a:schemeClr>
                    </a:solidFill>
                  </a:tcPr>
                </a:tc>
                <a:tc>
                  <a:txBody>
                    <a:bodyPr/>
                    <a:lstStyle>
                      <a:lvl1pPr marR="0" algn="l" rtl="0">
                        <a:lnSpc>
                          <a:spcPct val="100000"/>
                        </a:lnSpc>
                        <a:spcBef>
                          <a:spcPts val="0"/>
                        </a:spcBef>
                        <a:spcAft>
                          <a:spcPts val="0"/>
                        </a:spcAft>
                        <a:buNone/>
                        <a:defRPr sz="1400" b="0" i="0" u="none" strike="noStrike" cap="none">
                          <a:solidFill>
                            <a:schemeClr val="tx1"/>
                          </a:solidFill>
                          <a:latin typeface="Calibri"/>
                          <a:sym typeface="Arial"/>
                        </a:defRPr>
                      </a:lvl1pPr>
                      <a:lvl2pPr marR="0" algn="l" rtl="0">
                        <a:lnSpc>
                          <a:spcPct val="100000"/>
                        </a:lnSpc>
                        <a:spcBef>
                          <a:spcPts val="0"/>
                        </a:spcBef>
                        <a:spcAft>
                          <a:spcPts val="0"/>
                        </a:spcAft>
                        <a:buNone/>
                        <a:defRPr sz="1400" b="0" i="0" u="none" strike="noStrike" cap="none">
                          <a:solidFill>
                            <a:schemeClr val="tx1"/>
                          </a:solidFill>
                          <a:latin typeface="Calibri"/>
                          <a:sym typeface="Arial"/>
                        </a:defRPr>
                      </a:lvl2pPr>
                      <a:lvl3pPr marR="0" algn="l" rtl="0">
                        <a:lnSpc>
                          <a:spcPct val="100000"/>
                        </a:lnSpc>
                        <a:spcBef>
                          <a:spcPts val="0"/>
                        </a:spcBef>
                        <a:spcAft>
                          <a:spcPts val="0"/>
                        </a:spcAft>
                        <a:buNone/>
                        <a:defRPr sz="1400" b="0" i="0" u="none" strike="noStrike" cap="none">
                          <a:solidFill>
                            <a:schemeClr val="tx1"/>
                          </a:solidFill>
                          <a:latin typeface="Calibri"/>
                          <a:sym typeface="Arial"/>
                        </a:defRPr>
                      </a:lvl3pPr>
                      <a:lvl4pPr marR="0" algn="l" rtl="0">
                        <a:lnSpc>
                          <a:spcPct val="100000"/>
                        </a:lnSpc>
                        <a:spcBef>
                          <a:spcPts val="0"/>
                        </a:spcBef>
                        <a:spcAft>
                          <a:spcPts val="0"/>
                        </a:spcAft>
                        <a:buNone/>
                        <a:defRPr sz="1400" b="0" i="0" u="none" strike="noStrike" cap="none">
                          <a:solidFill>
                            <a:schemeClr val="tx1"/>
                          </a:solidFill>
                          <a:latin typeface="Calibri"/>
                          <a:sym typeface="Arial"/>
                        </a:defRPr>
                      </a:lvl4pPr>
                      <a:lvl5pPr marR="0" algn="l" rtl="0">
                        <a:lnSpc>
                          <a:spcPct val="100000"/>
                        </a:lnSpc>
                        <a:spcBef>
                          <a:spcPts val="0"/>
                        </a:spcBef>
                        <a:spcAft>
                          <a:spcPts val="0"/>
                        </a:spcAft>
                        <a:buNone/>
                        <a:defRPr sz="1400" b="0" i="0" u="none" strike="noStrike" cap="none">
                          <a:solidFill>
                            <a:schemeClr val="tx1"/>
                          </a:solidFill>
                          <a:latin typeface="Calibri"/>
                          <a:sym typeface="Arial"/>
                        </a:defRPr>
                      </a:lvl5pPr>
                      <a:lvl6pPr marR="0" algn="l" rtl="0">
                        <a:lnSpc>
                          <a:spcPct val="100000"/>
                        </a:lnSpc>
                        <a:spcBef>
                          <a:spcPts val="0"/>
                        </a:spcBef>
                        <a:spcAft>
                          <a:spcPts val="0"/>
                        </a:spcAft>
                        <a:buNone/>
                        <a:defRPr sz="1400" b="0" i="0" u="none" strike="noStrike" cap="none">
                          <a:solidFill>
                            <a:schemeClr val="tx1"/>
                          </a:solidFill>
                          <a:latin typeface="Calibri"/>
                          <a:sym typeface="Arial"/>
                        </a:defRPr>
                      </a:lvl6pPr>
                      <a:lvl7pPr marR="0" algn="l" rtl="0">
                        <a:lnSpc>
                          <a:spcPct val="100000"/>
                        </a:lnSpc>
                        <a:spcBef>
                          <a:spcPts val="0"/>
                        </a:spcBef>
                        <a:spcAft>
                          <a:spcPts val="0"/>
                        </a:spcAft>
                        <a:buNone/>
                        <a:defRPr sz="1400" b="0" i="0" u="none" strike="noStrike" cap="none">
                          <a:solidFill>
                            <a:schemeClr val="tx1"/>
                          </a:solidFill>
                          <a:latin typeface="Calibri"/>
                          <a:sym typeface="Arial"/>
                        </a:defRPr>
                      </a:lvl7pPr>
                      <a:lvl8pPr marR="0" algn="l" rtl="0">
                        <a:lnSpc>
                          <a:spcPct val="100000"/>
                        </a:lnSpc>
                        <a:spcBef>
                          <a:spcPts val="0"/>
                        </a:spcBef>
                        <a:spcAft>
                          <a:spcPts val="0"/>
                        </a:spcAft>
                        <a:buNone/>
                        <a:defRPr sz="1400" b="0" i="0" u="none" strike="noStrike" cap="none">
                          <a:solidFill>
                            <a:schemeClr val="tx1"/>
                          </a:solidFill>
                          <a:latin typeface="Calibri"/>
                          <a:sym typeface="Arial"/>
                        </a:defRPr>
                      </a:lvl8pPr>
                      <a:lvl9pPr marR="0" algn="l" rtl="0">
                        <a:lnSpc>
                          <a:spcPct val="100000"/>
                        </a:lnSpc>
                        <a:spcBef>
                          <a:spcPts val="0"/>
                        </a:spcBef>
                        <a:spcAft>
                          <a:spcPts val="0"/>
                        </a:spcAft>
                        <a:buNone/>
                        <a:defRPr sz="1400" b="0" i="0" u="none" strike="noStrike" cap="none">
                          <a:solidFill>
                            <a:schemeClr val="tx1"/>
                          </a:solidFill>
                          <a:latin typeface="Calibri"/>
                          <a:sym typeface="Arial"/>
                        </a:defRPr>
                      </a:lvl9pPr>
                    </a:lstStyle>
                    <a:p>
                      <a:pPr algn="ctr" rtl="1" fontAlgn="ctr"/>
                      <a:r>
                        <a:rPr lang="fa-IR" sz="1400" b="0" i="0" u="none" strike="noStrike" dirty="0">
                          <a:solidFill>
                            <a:srgbClr val="000000"/>
                          </a:solidFill>
                          <a:effectLst/>
                          <a:latin typeface="B Titr"/>
                          <a:cs typeface="B Zar" pitchFamily="2" charset="-78"/>
                        </a:rPr>
                        <a:t>میزان انرژی قابل استحصال در سال </a:t>
                      </a:r>
                      <a:r>
                        <a:rPr lang="en-US" sz="1200" b="0" i="0" u="none" strike="noStrike" dirty="0" smtClean="0">
                          <a:solidFill>
                            <a:srgbClr val="000000"/>
                          </a:solidFill>
                          <a:effectLst/>
                          <a:latin typeface="B Titr"/>
                          <a:cs typeface="B Zar" pitchFamily="2" charset="-78"/>
                        </a:rPr>
                        <a:t>kwh/</a:t>
                      </a:r>
                      <a:r>
                        <a:rPr lang="en-US" sz="1200" b="0" i="0" u="none" strike="noStrike" dirty="0" err="1" smtClean="0">
                          <a:solidFill>
                            <a:srgbClr val="000000"/>
                          </a:solidFill>
                          <a:effectLst/>
                          <a:latin typeface="B Titr"/>
                          <a:cs typeface="B Zar" pitchFamily="2" charset="-78"/>
                        </a:rPr>
                        <a:t>kwp</a:t>
                      </a:r>
                      <a:endParaRPr lang="en-US" sz="1200" b="0" i="0" u="none" strike="noStrike" dirty="0">
                        <a:solidFill>
                          <a:srgbClr val="000000"/>
                        </a:solidFill>
                        <a:effectLst/>
                        <a:latin typeface="B Titr"/>
                        <a:cs typeface="B Zar" pitchFamily="2" charset="-78"/>
                      </a:endParaRPr>
                    </a:p>
                  </a:txBody>
                  <a:tcPr marL="4205" marR="4205" marT="420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accent2">
                        <a:lumMod val="60000"/>
                        <a:lumOff val="40000"/>
                      </a:schemeClr>
                    </a:solidFill>
                  </a:tcPr>
                </a:tc>
                <a:tc>
                  <a:txBody>
                    <a:bodyPr/>
                    <a:lstStyle>
                      <a:lvl1pPr marR="0" algn="l" rtl="0">
                        <a:lnSpc>
                          <a:spcPct val="100000"/>
                        </a:lnSpc>
                        <a:spcBef>
                          <a:spcPts val="0"/>
                        </a:spcBef>
                        <a:spcAft>
                          <a:spcPts val="0"/>
                        </a:spcAft>
                        <a:buNone/>
                        <a:defRPr sz="1400" b="0" i="0" u="none" strike="noStrike" cap="none">
                          <a:solidFill>
                            <a:schemeClr val="tx1"/>
                          </a:solidFill>
                          <a:latin typeface="Calibri"/>
                          <a:sym typeface="Arial"/>
                        </a:defRPr>
                      </a:lvl1pPr>
                      <a:lvl2pPr marR="0" algn="l" rtl="0">
                        <a:lnSpc>
                          <a:spcPct val="100000"/>
                        </a:lnSpc>
                        <a:spcBef>
                          <a:spcPts val="0"/>
                        </a:spcBef>
                        <a:spcAft>
                          <a:spcPts val="0"/>
                        </a:spcAft>
                        <a:buNone/>
                        <a:defRPr sz="1400" b="0" i="0" u="none" strike="noStrike" cap="none">
                          <a:solidFill>
                            <a:schemeClr val="tx1"/>
                          </a:solidFill>
                          <a:latin typeface="Calibri"/>
                          <a:sym typeface="Arial"/>
                        </a:defRPr>
                      </a:lvl2pPr>
                      <a:lvl3pPr marR="0" algn="l" rtl="0">
                        <a:lnSpc>
                          <a:spcPct val="100000"/>
                        </a:lnSpc>
                        <a:spcBef>
                          <a:spcPts val="0"/>
                        </a:spcBef>
                        <a:spcAft>
                          <a:spcPts val="0"/>
                        </a:spcAft>
                        <a:buNone/>
                        <a:defRPr sz="1400" b="0" i="0" u="none" strike="noStrike" cap="none">
                          <a:solidFill>
                            <a:schemeClr val="tx1"/>
                          </a:solidFill>
                          <a:latin typeface="Calibri"/>
                          <a:sym typeface="Arial"/>
                        </a:defRPr>
                      </a:lvl3pPr>
                      <a:lvl4pPr marR="0" algn="l" rtl="0">
                        <a:lnSpc>
                          <a:spcPct val="100000"/>
                        </a:lnSpc>
                        <a:spcBef>
                          <a:spcPts val="0"/>
                        </a:spcBef>
                        <a:spcAft>
                          <a:spcPts val="0"/>
                        </a:spcAft>
                        <a:buNone/>
                        <a:defRPr sz="1400" b="0" i="0" u="none" strike="noStrike" cap="none">
                          <a:solidFill>
                            <a:schemeClr val="tx1"/>
                          </a:solidFill>
                          <a:latin typeface="Calibri"/>
                          <a:sym typeface="Arial"/>
                        </a:defRPr>
                      </a:lvl4pPr>
                      <a:lvl5pPr marR="0" algn="l" rtl="0">
                        <a:lnSpc>
                          <a:spcPct val="100000"/>
                        </a:lnSpc>
                        <a:spcBef>
                          <a:spcPts val="0"/>
                        </a:spcBef>
                        <a:spcAft>
                          <a:spcPts val="0"/>
                        </a:spcAft>
                        <a:buNone/>
                        <a:defRPr sz="1400" b="0" i="0" u="none" strike="noStrike" cap="none">
                          <a:solidFill>
                            <a:schemeClr val="tx1"/>
                          </a:solidFill>
                          <a:latin typeface="Calibri"/>
                          <a:sym typeface="Arial"/>
                        </a:defRPr>
                      </a:lvl5pPr>
                      <a:lvl6pPr marR="0" algn="l" rtl="0">
                        <a:lnSpc>
                          <a:spcPct val="100000"/>
                        </a:lnSpc>
                        <a:spcBef>
                          <a:spcPts val="0"/>
                        </a:spcBef>
                        <a:spcAft>
                          <a:spcPts val="0"/>
                        </a:spcAft>
                        <a:buNone/>
                        <a:defRPr sz="1400" b="0" i="0" u="none" strike="noStrike" cap="none">
                          <a:solidFill>
                            <a:schemeClr val="tx1"/>
                          </a:solidFill>
                          <a:latin typeface="Calibri"/>
                          <a:sym typeface="Arial"/>
                        </a:defRPr>
                      </a:lvl6pPr>
                      <a:lvl7pPr marR="0" algn="l" rtl="0">
                        <a:lnSpc>
                          <a:spcPct val="100000"/>
                        </a:lnSpc>
                        <a:spcBef>
                          <a:spcPts val="0"/>
                        </a:spcBef>
                        <a:spcAft>
                          <a:spcPts val="0"/>
                        </a:spcAft>
                        <a:buNone/>
                        <a:defRPr sz="1400" b="0" i="0" u="none" strike="noStrike" cap="none">
                          <a:solidFill>
                            <a:schemeClr val="tx1"/>
                          </a:solidFill>
                          <a:latin typeface="Calibri"/>
                          <a:sym typeface="Arial"/>
                        </a:defRPr>
                      </a:lvl7pPr>
                      <a:lvl8pPr marR="0" algn="l" rtl="0">
                        <a:lnSpc>
                          <a:spcPct val="100000"/>
                        </a:lnSpc>
                        <a:spcBef>
                          <a:spcPts val="0"/>
                        </a:spcBef>
                        <a:spcAft>
                          <a:spcPts val="0"/>
                        </a:spcAft>
                        <a:buNone/>
                        <a:defRPr sz="1400" b="0" i="0" u="none" strike="noStrike" cap="none">
                          <a:solidFill>
                            <a:schemeClr val="tx1"/>
                          </a:solidFill>
                          <a:latin typeface="Calibri"/>
                          <a:sym typeface="Arial"/>
                        </a:defRPr>
                      </a:lvl8pPr>
                      <a:lvl9pPr marR="0" algn="l" rtl="0">
                        <a:lnSpc>
                          <a:spcPct val="100000"/>
                        </a:lnSpc>
                        <a:spcBef>
                          <a:spcPts val="0"/>
                        </a:spcBef>
                        <a:spcAft>
                          <a:spcPts val="0"/>
                        </a:spcAft>
                        <a:buNone/>
                        <a:defRPr sz="1400" b="0" i="0" u="none" strike="noStrike" cap="none">
                          <a:solidFill>
                            <a:schemeClr val="tx1"/>
                          </a:solidFill>
                          <a:latin typeface="Calibri"/>
                          <a:sym typeface="Arial"/>
                        </a:defRPr>
                      </a:lvl9pPr>
                    </a:lstStyle>
                    <a:p>
                      <a:pPr algn="ctr" rtl="1" fontAlgn="ctr"/>
                      <a:r>
                        <a:rPr lang="fa-IR" sz="1400" b="0" i="0" u="none" strike="noStrike" dirty="0">
                          <a:solidFill>
                            <a:srgbClr val="000000"/>
                          </a:solidFill>
                          <a:effectLst/>
                          <a:latin typeface="B Titr"/>
                          <a:cs typeface="B Zar" pitchFamily="2" charset="-78"/>
                        </a:rPr>
                        <a:t>حداکثر توان الکترکی خروجی (توان اسمی)(مگاوات)</a:t>
                      </a:r>
                    </a:p>
                  </a:txBody>
                  <a:tcPr marL="4205" marR="4205" marT="420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accent2">
                        <a:lumMod val="60000"/>
                        <a:lumOff val="40000"/>
                      </a:schemeClr>
                    </a:solidFill>
                  </a:tcPr>
                </a:tc>
              </a:tr>
              <a:tr h="345285">
                <a:tc>
                  <a:txBody>
                    <a:bodyPr/>
                    <a:lstStyle>
                      <a:lvl1pPr marR="0" algn="l" rtl="0">
                        <a:lnSpc>
                          <a:spcPct val="100000"/>
                        </a:lnSpc>
                        <a:spcBef>
                          <a:spcPts val="0"/>
                        </a:spcBef>
                        <a:spcAft>
                          <a:spcPts val="0"/>
                        </a:spcAft>
                        <a:buNone/>
                        <a:defRPr sz="1400" b="0" i="0" u="none" strike="noStrike" cap="none">
                          <a:solidFill>
                            <a:schemeClr val="tx1"/>
                          </a:solidFill>
                          <a:latin typeface="Calibri"/>
                          <a:sym typeface="Arial"/>
                        </a:defRPr>
                      </a:lvl1pPr>
                      <a:lvl2pPr marR="0" algn="l" rtl="0">
                        <a:lnSpc>
                          <a:spcPct val="100000"/>
                        </a:lnSpc>
                        <a:spcBef>
                          <a:spcPts val="0"/>
                        </a:spcBef>
                        <a:spcAft>
                          <a:spcPts val="0"/>
                        </a:spcAft>
                        <a:buNone/>
                        <a:defRPr sz="1400" b="0" i="0" u="none" strike="noStrike" cap="none">
                          <a:solidFill>
                            <a:schemeClr val="tx1"/>
                          </a:solidFill>
                          <a:latin typeface="Calibri"/>
                          <a:sym typeface="Arial"/>
                        </a:defRPr>
                      </a:lvl2pPr>
                      <a:lvl3pPr marR="0" algn="l" rtl="0">
                        <a:lnSpc>
                          <a:spcPct val="100000"/>
                        </a:lnSpc>
                        <a:spcBef>
                          <a:spcPts val="0"/>
                        </a:spcBef>
                        <a:spcAft>
                          <a:spcPts val="0"/>
                        </a:spcAft>
                        <a:buNone/>
                        <a:defRPr sz="1400" b="0" i="0" u="none" strike="noStrike" cap="none">
                          <a:solidFill>
                            <a:schemeClr val="tx1"/>
                          </a:solidFill>
                          <a:latin typeface="Calibri"/>
                          <a:sym typeface="Arial"/>
                        </a:defRPr>
                      </a:lvl3pPr>
                      <a:lvl4pPr marR="0" algn="l" rtl="0">
                        <a:lnSpc>
                          <a:spcPct val="100000"/>
                        </a:lnSpc>
                        <a:spcBef>
                          <a:spcPts val="0"/>
                        </a:spcBef>
                        <a:spcAft>
                          <a:spcPts val="0"/>
                        </a:spcAft>
                        <a:buNone/>
                        <a:defRPr sz="1400" b="0" i="0" u="none" strike="noStrike" cap="none">
                          <a:solidFill>
                            <a:schemeClr val="tx1"/>
                          </a:solidFill>
                          <a:latin typeface="Calibri"/>
                          <a:sym typeface="Arial"/>
                        </a:defRPr>
                      </a:lvl4pPr>
                      <a:lvl5pPr marR="0" algn="l" rtl="0">
                        <a:lnSpc>
                          <a:spcPct val="100000"/>
                        </a:lnSpc>
                        <a:spcBef>
                          <a:spcPts val="0"/>
                        </a:spcBef>
                        <a:spcAft>
                          <a:spcPts val="0"/>
                        </a:spcAft>
                        <a:buNone/>
                        <a:defRPr sz="1400" b="0" i="0" u="none" strike="noStrike" cap="none">
                          <a:solidFill>
                            <a:schemeClr val="tx1"/>
                          </a:solidFill>
                          <a:latin typeface="Calibri"/>
                          <a:sym typeface="Arial"/>
                        </a:defRPr>
                      </a:lvl5pPr>
                      <a:lvl6pPr marR="0" algn="l" rtl="0">
                        <a:lnSpc>
                          <a:spcPct val="100000"/>
                        </a:lnSpc>
                        <a:spcBef>
                          <a:spcPts val="0"/>
                        </a:spcBef>
                        <a:spcAft>
                          <a:spcPts val="0"/>
                        </a:spcAft>
                        <a:buNone/>
                        <a:defRPr sz="1400" b="0" i="0" u="none" strike="noStrike" cap="none">
                          <a:solidFill>
                            <a:schemeClr val="tx1"/>
                          </a:solidFill>
                          <a:latin typeface="Calibri"/>
                          <a:sym typeface="Arial"/>
                        </a:defRPr>
                      </a:lvl6pPr>
                      <a:lvl7pPr marR="0" algn="l" rtl="0">
                        <a:lnSpc>
                          <a:spcPct val="100000"/>
                        </a:lnSpc>
                        <a:spcBef>
                          <a:spcPts val="0"/>
                        </a:spcBef>
                        <a:spcAft>
                          <a:spcPts val="0"/>
                        </a:spcAft>
                        <a:buNone/>
                        <a:defRPr sz="1400" b="0" i="0" u="none" strike="noStrike" cap="none">
                          <a:solidFill>
                            <a:schemeClr val="tx1"/>
                          </a:solidFill>
                          <a:latin typeface="Calibri"/>
                          <a:sym typeface="Arial"/>
                        </a:defRPr>
                      </a:lvl7pPr>
                      <a:lvl8pPr marR="0" algn="l" rtl="0">
                        <a:lnSpc>
                          <a:spcPct val="100000"/>
                        </a:lnSpc>
                        <a:spcBef>
                          <a:spcPts val="0"/>
                        </a:spcBef>
                        <a:spcAft>
                          <a:spcPts val="0"/>
                        </a:spcAft>
                        <a:buNone/>
                        <a:defRPr sz="1400" b="0" i="0" u="none" strike="noStrike" cap="none">
                          <a:solidFill>
                            <a:schemeClr val="tx1"/>
                          </a:solidFill>
                          <a:latin typeface="Calibri"/>
                          <a:sym typeface="Arial"/>
                        </a:defRPr>
                      </a:lvl8pPr>
                      <a:lvl9pPr marR="0" algn="l" rtl="0">
                        <a:lnSpc>
                          <a:spcPct val="100000"/>
                        </a:lnSpc>
                        <a:spcBef>
                          <a:spcPts val="0"/>
                        </a:spcBef>
                        <a:spcAft>
                          <a:spcPts val="0"/>
                        </a:spcAft>
                        <a:buNone/>
                        <a:defRPr sz="1400" b="0" i="0" u="none" strike="noStrike" cap="none">
                          <a:solidFill>
                            <a:schemeClr val="tx1"/>
                          </a:solidFill>
                          <a:latin typeface="Calibri"/>
                          <a:sym typeface="Arial"/>
                        </a:defRPr>
                      </a:lvl9pPr>
                    </a:lstStyle>
                    <a:p>
                      <a:pPr algn="ctr" rtl="0" fontAlgn="ctr"/>
                      <a:r>
                        <a:rPr lang="fa-IR" sz="1600" b="0" i="0" u="none" strike="noStrike" dirty="0">
                          <a:solidFill>
                            <a:srgbClr val="000000"/>
                          </a:solidFill>
                          <a:effectLst/>
                          <a:latin typeface="B Lotus"/>
                          <a:cs typeface="B Zar" pitchFamily="2" charset="-78"/>
                        </a:rPr>
                        <a:t>1</a:t>
                      </a:r>
                    </a:p>
                  </a:txBody>
                  <a:tcPr marL="4205" marR="4205" marT="420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lvl1pPr marR="0" algn="l" rtl="0">
                        <a:lnSpc>
                          <a:spcPct val="100000"/>
                        </a:lnSpc>
                        <a:spcBef>
                          <a:spcPts val="0"/>
                        </a:spcBef>
                        <a:spcAft>
                          <a:spcPts val="0"/>
                        </a:spcAft>
                        <a:buNone/>
                        <a:defRPr sz="1400" b="0" i="0" u="none" strike="noStrike" cap="none">
                          <a:solidFill>
                            <a:schemeClr val="tx1"/>
                          </a:solidFill>
                          <a:latin typeface="Calibri"/>
                          <a:sym typeface="Arial"/>
                        </a:defRPr>
                      </a:lvl1pPr>
                      <a:lvl2pPr marR="0" algn="l" rtl="0">
                        <a:lnSpc>
                          <a:spcPct val="100000"/>
                        </a:lnSpc>
                        <a:spcBef>
                          <a:spcPts val="0"/>
                        </a:spcBef>
                        <a:spcAft>
                          <a:spcPts val="0"/>
                        </a:spcAft>
                        <a:buNone/>
                        <a:defRPr sz="1400" b="0" i="0" u="none" strike="noStrike" cap="none">
                          <a:solidFill>
                            <a:schemeClr val="tx1"/>
                          </a:solidFill>
                          <a:latin typeface="Calibri"/>
                          <a:sym typeface="Arial"/>
                        </a:defRPr>
                      </a:lvl2pPr>
                      <a:lvl3pPr marR="0" algn="l" rtl="0">
                        <a:lnSpc>
                          <a:spcPct val="100000"/>
                        </a:lnSpc>
                        <a:spcBef>
                          <a:spcPts val="0"/>
                        </a:spcBef>
                        <a:spcAft>
                          <a:spcPts val="0"/>
                        </a:spcAft>
                        <a:buNone/>
                        <a:defRPr sz="1400" b="0" i="0" u="none" strike="noStrike" cap="none">
                          <a:solidFill>
                            <a:schemeClr val="tx1"/>
                          </a:solidFill>
                          <a:latin typeface="Calibri"/>
                          <a:sym typeface="Arial"/>
                        </a:defRPr>
                      </a:lvl3pPr>
                      <a:lvl4pPr marR="0" algn="l" rtl="0">
                        <a:lnSpc>
                          <a:spcPct val="100000"/>
                        </a:lnSpc>
                        <a:spcBef>
                          <a:spcPts val="0"/>
                        </a:spcBef>
                        <a:spcAft>
                          <a:spcPts val="0"/>
                        </a:spcAft>
                        <a:buNone/>
                        <a:defRPr sz="1400" b="0" i="0" u="none" strike="noStrike" cap="none">
                          <a:solidFill>
                            <a:schemeClr val="tx1"/>
                          </a:solidFill>
                          <a:latin typeface="Calibri"/>
                          <a:sym typeface="Arial"/>
                        </a:defRPr>
                      </a:lvl4pPr>
                      <a:lvl5pPr marR="0" algn="l" rtl="0">
                        <a:lnSpc>
                          <a:spcPct val="100000"/>
                        </a:lnSpc>
                        <a:spcBef>
                          <a:spcPts val="0"/>
                        </a:spcBef>
                        <a:spcAft>
                          <a:spcPts val="0"/>
                        </a:spcAft>
                        <a:buNone/>
                        <a:defRPr sz="1400" b="0" i="0" u="none" strike="noStrike" cap="none">
                          <a:solidFill>
                            <a:schemeClr val="tx1"/>
                          </a:solidFill>
                          <a:latin typeface="Calibri"/>
                          <a:sym typeface="Arial"/>
                        </a:defRPr>
                      </a:lvl5pPr>
                      <a:lvl6pPr marR="0" algn="l" rtl="0">
                        <a:lnSpc>
                          <a:spcPct val="100000"/>
                        </a:lnSpc>
                        <a:spcBef>
                          <a:spcPts val="0"/>
                        </a:spcBef>
                        <a:spcAft>
                          <a:spcPts val="0"/>
                        </a:spcAft>
                        <a:buNone/>
                        <a:defRPr sz="1400" b="0" i="0" u="none" strike="noStrike" cap="none">
                          <a:solidFill>
                            <a:schemeClr val="tx1"/>
                          </a:solidFill>
                          <a:latin typeface="Calibri"/>
                          <a:sym typeface="Arial"/>
                        </a:defRPr>
                      </a:lvl6pPr>
                      <a:lvl7pPr marR="0" algn="l" rtl="0">
                        <a:lnSpc>
                          <a:spcPct val="100000"/>
                        </a:lnSpc>
                        <a:spcBef>
                          <a:spcPts val="0"/>
                        </a:spcBef>
                        <a:spcAft>
                          <a:spcPts val="0"/>
                        </a:spcAft>
                        <a:buNone/>
                        <a:defRPr sz="1400" b="0" i="0" u="none" strike="noStrike" cap="none">
                          <a:solidFill>
                            <a:schemeClr val="tx1"/>
                          </a:solidFill>
                          <a:latin typeface="Calibri"/>
                          <a:sym typeface="Arial"/>
                        </a:defRPr>
                      </a:lvl7pPr>
                      <a:lvl8pPr marR="0" algn="l" rtl="0">
                        <a:lnSpc>
                          <a:spcPct val="100000"/>
                        </a:lnSpc>
                        <a:spcBef>
                          <a:spcPts val="0"/>
                        </a:spcBef>
                        <a:spcAft>
                          <a:spcPts val="0"/>
                        </a:spcAft>
                        <a:buNone/>
                        <a:defRPr sz="1400" b="0" i="0" u="none" strike="noStrike" cap="none">
                          <a:solidFill>
                            <a:schemeClr val="tx1"/>
                          </a:solidFill>
                          <a:latin typeface="Calibri"/>
                          <a:sym typeface="Arial"/>
                        </a:defRPr>
                      </a:lvl8pPr>
                      <a:lvl9pPr marR="0" algn="l" rtl="0">
                        <a:lnSpc>
                          <a:spcPct val="100000"/>
                        </a:lnSpc>
                        <a:spcBef>
                          <a:spcPts val="0"/>
                        </a:spcBef>
                        <a:spcAft>
                          <a:spcPts val="0"/>
                        </a:spcAft>
                        <a:buNone/>
                        <a:defRPr sz="1400" b="0" i="0" u="none" strike="noStrike" cap="none">
                          <a:solidFill>
                            <a:schemeClr val="tx1"/>
                          </a:solidFill>
                          <a:latin typeface="Calibri"/>
                          <a:sym typeface="Arial"/>
                        </a:defRPr>
                      </a:lvl9pPr>
                    </a:lstStyle>
                    <a:p>
                      <a:pPr algn="ctr" rtl="1" fontAlgn="ctr"/>
                      <a:r>
                        <a:rPr lang="fa-IR" sz="1600" b="0" i="0" u="none" strike="noStrike" dirty="0">
                          <a:solidFill>
                            <a:srgbClr val="000000"/>
                          </a:solidFill>
                          <a:effectLst/>
                          <a:latin typeface="B Lotus"/>
                          <a:cs typeface="B Zar" pitchFamily="2" charset="-78"/>
                        </a:rPr>
                        <a:t>دره لیک</a:t>
                      </a:r>
                    </a:p>
                  </a:txBody>
                  <a:tcPr marL="4205" marR="4205" marT="420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lvl1pPr marR="0" algn="l" rtl="0">
                        <a:lnSpc>
                          <a:spcPct val="100000"/>
                        </a:lnSpc>
                        <a:spcBef>
                          <a:spcPts val="0"/>
                        </a:spcBef>
                        <a:spcAft>
                          <a:spcPts val="0"/>
                        </a:spcAft>
                        <a:buNone/>
                        <a:defRPr sz="1400" b="0" i="0" u="none" strike="noStrike" cap="none">
                          <a:solidFill>
                            <a:schemeClr val="tx1"/>
                          </a:solidFill>
                          <a:latin typeface="Calibri"/>
                          <a:sym typeface="Arial"/>
                        </a:defRPr>
                      </a:lvl1pPr>
                      <a:lvl2pPr marR="0" algn="l" rtl="0">
                        <a:lnSpc>
                          <a:spcPct val="100000"/>
                        </a:lnSpc>
                        <a:spcBef>
                          <a:spcPts val="0"/>
                        </a:spcBef>
                        <a:spcAft>
                          <a:spcPts val="0"/>
                        </a:spcAft>
                        <a:buNone/>
                        <a:defRPr sz="1400" b="0" i="0" u="none" strike="noStrike" cap="none">
                          <a:solidFill>
                            <a:schemeClr val="tx1"/>
                          </a:solidFill>
                          <a:latin typeface="Calibri"/>
                          <a:sym typeface="Arial"/>
                        </a:defRPr>
                      </a:lvl2pPr>
                      <a:lvl3pPr marR="0" algn="l" rtl="0">
                        <a:lnSpc>
                          <a:spcPct val="100000"/>
                        </a:lnSpc>
                        <a:spcBef>
                          <a:spcPts val="0"/>
                        </a:spcBef>
                        <a:spcAft>
                          <a:spcPts val="0"/>
                        </a:spcAft>
                        <a:buNone/>
                        <a:defRPr sz="1400" b="0" i="0" u="none" strike="noStrike" cap="none">
                          <a:solidFill>
                            <a:schemeClr val="tx1"/>
                          </a:solidFill>
                          <a:latin typeface="Calibri"/>
                          <a:sym typeface="Arial"/>
                        </a:defRPr>
                      </a:lvl3pPr>
                      <a:lvl4pPr marR="0" algn="l" rtl="0">
                        <a:lnSpc>
                          <a:spcPct val="100000"/>
                        </a:lnSpc>
                        <a:spcBef>
                          <a:spcPts val="0"/>
                        </a:spcBef>
                        <a:spcAft>
                          <a:spcPts val="0"/>
                        </a:spcAft>
                        <a:buNone/>
                        <a:defRPr sz="1400" b="0" i="0" u="none" strike="noStrike" cap="none">
                          <a:solidFill>
                            <a:schemeClr val="tx1"/>
                          </a:solidFill>
                          <a:latin typeface="Calibri"/>
                          <a:sym typeface="Arial"/>
                        </a:defRPr>
                      </a:lvl4pPr>
                      <a:lvl5pPr marR="0" algn="l" rtl="0">
                        <a:lnSpc>
                          <a:spcPct val="100000"/>
                        </a:lnSpc>
                        <a:spcBef>
                          <a:spcPts val="0"/>
                        </a:spcBef>
                        <a:spcAft>
                          <a:spcPts val="0"/>
                        </a:spcAft>
                        <a:buNone/>
                        <a:defRPr sz="1400" b="0" i="0" u="none" strike="noStrike" cap="none">
                          <a:solidFill>
                            <a:schemeClr val="tx1"/>
                          </a:solidFill>
                          <a:latin typeface="Calibri"/>
                          <a:sym typeface="Arial"/>
                        </a:defRPr>
                      </a:lvl5pPr>
                      <a:lvl6pPr marR="0" algn="l" rtl="0">
                        <a:lnSpc>
                          <a:spcPct val="100000"/>
                        </a:lnSpc>
                        <a:spcBef>
                          <a:spcPts val="0"/>
                        </a:spcBef>
                        <a:spcAft>
                          <a:spcPts val="0"/>
                        </a:spcAft>
                        <a:buNone/>
                        <a:defRPr sz="1400" b="0" i="0" u="none" strike="noStrike" cap="none">
                          <a:solidFill>
                            <a:schemeClr val="tx1"/>
                          </a:solidFill>
                          <a:latin typeface="Calibri"/>
                          <a:sym typeface="Arial"/>
                        </a:defRPr>
                      </a:lvl6pPr>
                      <a:lvl7pPr marR="0" algn="l" rtl="0">
                        <a:lnSpc>
                          <a:spcPct val="100000"/>
                        </a:lnSpc>
                        <a:spcBef>
                          <a:spcPts val="0"/>
                        </a:spcBef>
                        <a:spcAft>
                          <a:spcPts val="0"/>
                        </a:spcAft>
                        <a:buNone/>
                        <a:defRPr sz="1400" b="0" i="0" u="none" strike="noStrike" cap="none">
                          <a:solidFill>
                            <a:schemeClr val="tx1"/>
                          </a:solidFill>
                          <a:latin typeface="Calibri"/>
                          <a:sym typeface="Arial"/>
                        </a:defRPr>
                      </a:lvl7pPr>
                      <a:lvl8pPr marR="0" algn="l" rtl="0">
                        <a:lnSpc>
                          <a:spcPct val="100000"/>
                        </a:lnSpc>
                        <a:spcBef>
                          <a:spcPts val="0"/>
                        </a:spcBef>
                        <a:spcAft>
                          <a:spcPts val="0"/>
                        </a:spcAft>
                        <a:buNone/>
                        <a:defRPr sz="1400" b="0" i="0" u="none" strike="noStrike" cap="none">
                          <a:solidFill>
                            <a:schemeClr val="tx1"/>
                          </a:solidFill>
                          <a:latin typeface="Calibri"/>
                          <a:sym typeface="Arial"/>
                        </a:defRPr>
                      </a:lvl8pPr>
                      <a:lvl9pPr marR="0" algn="l" rtl="0">
                        <a:lnSpc>
                          <a:spcPct val="100000"/>
                        </a:lnSpc>
                        <a:spcBef>
                          <a:spcPts val="0"/>
                        </a:spcBef>
                        <a:spcAft>
                          <a:spcPts val="0"/>
                        </a:spcAft>
                        <a:buNone/>
                        <a:defRPr sz="1400" b="0" i="0" u="none" strike="noStrike" cap="none">
                          <a:solidFill>
                            <a:schemeClr val="tx1"/>
                          </a:solidFill>
                          <a:latin typeface="Calibri"/>
                          <a:sym typeface="Arial"/>
                        </a:defRPr>
                      </a:lvl9pPr>
                    </a:lstStyle>
                    <a:p>
                      <a:pPr algn="ctr" rtl="0" fontAlgn="ctr"/>
                      <a:r>
                        <a:rPr lang="en-US" sz="1400" b="0" i="0" u="none" strike="noStrike">
                          <a:solidFill>
                            <a:srgbClr val="000000"/>
                          </a:solidFill>
                          <a:effectLst/>
                          <a:latin typeface="B Lotus"/>
                          <a:cs typeface="B Zar" pitchFamily="2" charset="-78"/>
                        </a:rPr>
                        <a:t>39 S</a:t>
                      </a:r>
                    </a:p>
                  </a:txBody>
                  <a:tcPr marL="4205" marR="4205" marT="420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lvl1pPr marR="0" algn="l" rtl="0">
                        <a:lnSpc>
                          <a:spcPct val="100000"/>
                        </a:lnSpc>
                        <a:spcBef>
                          <a:spcPts val="0"/>
                        </a:spcBef>
                        <a:spcAft>
                          <a:spcPts val="0"/>
                        </a:spcAft>
                        <a:buNone/>
                        <a:defRPr sz="1400" b="0" i="0" u="none" strike="noStrike" cap="none">
                          <a:solidFill>
                            <a:schemeClr val="tx1"/>
                          </a:solidFill>
                          <a:latin typeface="Calibri"/>
                          <a:sym typeface="Arial"/>
                        </a:defRPr>
                      </a:lvl1pPr>
                      <a:lvl2pPr marR="0" algn="l" rtl="0">
                        <a:lnSpc>
                          <a:spcPct val="100000"/>
                        </a:lnSpc>
                        <a:spcBef>
                          <a:spcPts val="0"/>
                        </a:spcBef>
                        <a:spcAft>
                          <a:spcPts val="0"/>
                        </a:spcAft>
                        <a:buNone/>
                        <a:defRPr sz="1400" b="0" i="0" u="none" strike="noStrike" cap="none">
                          <a:solidFill>
                            <a:schemeClr val="tx1"/>
                          </a:solidFill>
                          <a:latin typeface="Calibri"/>
                          <a:sym typeface="Arial"/>
                        </a:defRPr>
                      </a:lvl2pPr>
                      <a:lvl3pPr marR="0" algn="l" rtl="0">
                        <a:lnSpc>
                          <a:spcPct val="100000"/>
                        </a:lnSpc>
                        <a:spcBef>
                          <a:spcPts val="0"/>
                        </a:spcBef>
                        <a:spcAft>
                          <a:spcPts val="0"/>
                        </a:spcAft>
                        <a:buNone/>
                        <a:defRPr sz="1400" b="0" i="0" u="none" strike="noStrike" cap="none">
                          <a:solidFill>
                            <a:schemeClr val="tx1"/>
                          </a:solidFill>
                          <a:latin typeface="Calibri"/>
                          <a:sym typeface="Arial"/>
                        </a:defRPr>
                      </a:lvl3pPr>
                      <a:lvl4pPr marR="0" algn="l" rtl="0">
                        <a:lnSpc>
                          <a:spcPct val="100000"/>
                        </a:lnSpc>
                        <a:spcBef>
                          <a:spcPts val="0"/>
                        </a:spcBef>
                        <a:spcAft>
                          <a:spcPts val="0"/>
                        </a:spcAft>
                        <a:buNone/>
                        <a:defRPr sz="1400" b="0" i="0" u="none" strike="noStrike" cap="none">
                          <a:solidFill>
                            <a:schemeClr val="tx1"/>
                          </a:solidFill>
                          <a:latin typeface="Calibri"/>
                          <a:sym typeface="Arial"/>
                        </a:defRPr>
                      </a:lvl4pPr>
                      <a:lvl5pPr marR="0" algn="l" rtl="0">
                        <a:lnSpc>
                          <a:spcPct val="100000"/>
                        </a:lnSpc>
                        <a:spcBef>
                          <a:spcPts val="0"/>
                        </a:spcBef>
                        <a:spcAft>
                          <a:spcPts val="0"/>
                        </a:spcAft>
                        <a:buNone/>
                        <a:defRPr sz="1400" b="0" i="0" u="none" strike="noStrike" cap="none">
                          <a:solidFill>
                            <a:schemeClr val="tx1"/>
                          </a:solidFill>
                          <a:latin typeface="Calibri"/>
                          <a:sym typeface="Arial"/>
                        </a:defRPr>
                      </a:lvl5pPr>
                      <a:lvl6pPr marR="0" algn="l" rtl="0">
                        <a:lnSpc>
                          <a:spcPct val="100000"/>
                        </a:lnSpc>
                        <a:spcBef>
                          <a:spcPts val="0"/>
                        </a:spcBef>
                        <a:spcAft>
                          <a:spcPts val="0"/>
                        </a:spcAft>
                        <a:buNone/>
                        <a:defRPr sz="1400" b="0" i="0" u="none" strike="noStrike" cap="none">
                          <a:solidFill>
                            <a:schemeClr val="tx1"/>
                          </a:solidFill>
                          <a:latin typeface="Calibri"/>
                          <a:sym typeface="Arial"/>
                        </a:defRPr>
                      </a:lvl6pPr>
                      <a:lvl7pPr marR="0" algn="l" rtl="0">
                        <a:lnSpc>
                          <a:spcPct val="100000"/>
                        </a:lnSpc>
                        <a:spcBef>
                          <a:spcPts val="0"/>
                        </a:spcBef>
                        <a:spcAft>
                          <a:spcPts val="0"/>
                        </a:spcAft>
                        <a:buNone/>
                        <a:defRPr sz="1400" b="0" i="0" u="none" strike="noStrike" cap="none">
                          <a:solidFill>
                            <a:schemeClr val="tx1"/>
                          </a:solidFill>
                          <a:latin typeface="Calibri"/>
                          <a:sym typeface="Arial"/>
                        </a:defRPr>
                      </a:lvl7pPr>
                      <a:lvl8pPr marR="0" algn="l" rtl="0">
                        <a:lnSpc>
                          <a:spcPct val="100000"/>
                        </a:lnSpc>
                        <a:spcBef>
                          <a:spcPts val="0"/>
                        </a:spcBef>
                        <a:spcAft>
                          <a:spcPts val="0"/>
                        </a:spcAft>
                        <a:buNone/>
                        <a:defRPr sz="1400" b="0" i="0" u="none" strike="noStrike" cap="none">
                          <a:solidFill>
                            <a:schemeClr val="tx1"/>
                          </a:solidFill>
                          <a:latin typeface="Calibri"/>
                          <a:sym typeface="Arial"/>
                        </a:defRPr>
                      </a:lvl8pPr>
                      <a:lvl9pPr marR="0" algn="l" rtl="0">
                        <a:lnSpc>
                          <a:spcPct val="100000"/>
                        </a:lnSpc>
                        <a:spcBef>
                          <a:spcPts val="0"/>
                        </a:spcBef>
                        <a:spcAft>
                          <a:spcPts val="0"/>
                        </a:spcAft>
                        <a:buNone/>
                        <a:defRPr sz="1400" b="0" i="0" u="none" strike="noStrike" cap="none">
                          <a:solidFill>
                            <a:schemeClr val="tx1"/>
                          </a:solidFill>
                          <a:latin typeface="Calibri"/>
                          <a:sym typeface="Arial"/>
                        </a:defRPr>
                      </a:lvl9pPr>
                    </a:lstStyle>
                    <a:p>
                      <a:pPr algn="ctr" rtl="0" fontAlgn="ctr"/>
                      <a:r>
                        <a:rPr lang="en-US" sz="1400" b="0" i="0" u="none" strike="noStrike">
                          <a:solidFill>
                            <a:srgbClr val="000000"/>
                          </a:solidFill>
                          <a:effectLst/>
                          <a:latin typeface="B Lotus"/>
                          <a:cs typeface="B Zar" pitchFamily="2" charset="-78"/>
                        </a:rPr>
                        <a:t>245961.99 m E</a:t>
                      </a:r>
                    </a:p>
                  </a:txBody>
                  <a:tcPr marL="4205" marR="4205" marT="420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lvl1pPr marR="0" algn="l" rtl="0">
                        <a:lnSpc>
                          <a:spcPct val="100000"/>
                        </a:lnSpc>
                        <a:spcBef>
                          <a:spcPts val="0"/>
                        </a:spcBef>
                        <a:spcAft>
                          <a:spcPts val="0"/>
                        </a:spcAft>
                        <a:buNone/>
                        <a:defRPr sz="1400" b="0" i="0" u="none" strike="noStrike" cap="none">
                          <a:solidFill>
                            <a:schemeClr val="tx1"/>
                          </a:solidFill>
                          <a:latin typeface="Calibri"/>
                          <a:sym typeface="Arial"/>
                        </a:defRPr>
                      </a:lvl1pPr>
                      <a:lvl2pPr marR="0" algn="l" rtl="0">
                        <a:lnSpc>
                          <a:spcPct val="100000"/>
                        </a:lnSpc>
                        <a:spcBef>
                          <a:spcPts val="0"/>
                        </a:spcBef>
                        <a:spcAft>
                          <a:spcPts val="0"/>
                        </a:spcAft>
                        <a:buNone/>
                        <a:defRPr sz="1400" b="0" i="0" u="none" strike="noStrike" cap="none">
                          <a:solidFill>
                            <a:schemeClr val="tx1"/>
                          </a:solidFill>
                          <a:latin typeface="Calibri"/>
                          <a:sym typeface="Arial"/>
                        </a:defRPr>
                      </a:lvl2pPr>
                      <a:lvl3pPr marR="0" algn="l" rtl="0">
                        <a:lnSpc>
                          <a:spcPct val="100000"/>
                        </a:lnSpc>
                        <a:spcBef>
                          <a:spcPts val="0"/>
                        </a:spcBef>
                        <a:spcAft>
                          <a:spcPts val="0"/>
                        </a:spcAft>
                        <a:buNone/>
                        <a:defRPr sz="1400" b="0" i="0" u="none" strike="noStrike" cap="none">
                          <a:solidFill>
                            <a:schemeClr val="tx1"/>
                          </a:solidFill>
                          <a:latin typeface="Calibri"/>
                          <a:sym typeface="Arial"/>
                        </a:defRPr>
                      </a:lvl3pPr>
                      <a:lvl4pPr marR="0" algn="l" rtl="0">
                        <a:lnSpc>
                          <a:spcPct val="100000"/>
                        </a:lnSpc>
                        <a:spcBef>
                          <a:spcPts val="0"/>
                        </a:spcBef>
                        <a:spcAft>
                          <a:spcPts val="0"/>
                        </a:spcAft>
                        <a:buNone/>
                        <a:defRPr sz="1400" b="0" i="0" u="none" strike="noStrike" cap="none">
                          <a:solidFill>
                            <a:schemeClr val="tx1"/>
                          </a:solidFill>
                          <a:latin typeface="Calibri"/>
                          <a:sym typeface="Arial"/>
                        </a:defRPr>
                      </a:lvl4pPr>
                      <a:lvl5pPr marR="0" algn="l" rtl="0">
                        <a:lnSpc>
                          <a:spcPct val="100000"/>
                        </a:lnSpc>
                        <a:spcBef>
                          <a:spcPts val="0"/>
                        </a:spcBef>
                        <a:spcAft>
                          <a:spcPts val="0"/>
                        </a:spcAft>
                        <a:buNone/>
                        <a:defRPr sz="1400" b="0" i="0" u="none" strike="noStrike" cap="none">
                          <a:solidFill>
                            <a:schemeClr val="tx1"/>
                          </a:solidFill>
                          <a:latin typeface="Calibri"/>
                          <a:sym typeface="Arial"/>
                        </a:defRPr>
                      </a:lvl5pPr>
                      <a:lvl6pPr marR="0" algn="l" rtl="0">
                        <a:lnSpc>
                          <a:spcPct val="100000"/>
                        </a:lnSpc>
                        <a:spcBef>
                          <a:spcPts val="0"/>
                        </a:spcBef>
                        <a:spcAft>
                          <a:spcPts val="0"/>
                        </a:spcAft>
                        <a:buNone/>
                        <a:defRPr sz="1400" b="0" i="0" u="none" strike="noStrike" cap="none">
                          <a:solidFill>
                            <a:schemeClr val="tx1"/>
                          </a:solidFill>
                          <a:latin typeface="Calibri"/>
                          <a:sym typeface="Arial"/>
                        </a:defRPr>
                      </a:lvl6pPr>
                      <a:lvl7pPr marR="0" algn="l" rtl="0">
                        <a:lnSpc>
                          <a:spcPct val="100000"/>
                        </a:lnSpc>
                        <a:spcBef>
                          <a:spcPts val="0"/>
                        </a:spcBef>
                        <a:spcAft>
                          <a:spcPts val="0"/>
                        </a:spcAft>
                        <a:buNone/>
                        <a:defRPr sz="1400" b="0" i="0" u="none" strike="noStrike" cap="none">
                          <a:solidFill>
                            <a:schemeClr val="tx1"/>
                          </a:solidFill>
                          <a:latin typeface="Calibri"/>
                          <a:sym typeface="Arial"/>
                        </a:defRPr>
                      </a:lvl7pPr>
                      <a:lvl8pPr marR="0" algn="l" rtl="0">
                        <a:lnSpc>
                          <a:spcPct val="100000"/>
                        </a:lnSpc>
                        <a:spcBef>
                          <a:spcPts val="0"/>
                        </a:spcBef>
                        <a:spcAft>
                          <a:spcPts val="0"/>
                        </a:spcAft>
                        <a:buNone/>
                        <a:defRPr sz="1400" b="0" i="0" u="none" strike="noStrike" cap="none">
                          <a:solidFill>
                            <a:schemeClr val="tx1"/>
                          </a:solidFill>
                          <a:latin typeface="Calibri"/>
                          <a:sym typeface="Arial"/>
                        </a:defRPr>
                      </a:lvl8pPr>
                      <a:lvl9pPr marR="0" algn="l" rtl="0">
                        <a:lnSpc>
                          <a:spcPct val="100000"/>
                        </a:lnSpc>
                        <a:spcBef>
                          <a:spcPts val="0"/>
                        </a:spcBef>
                        <a:spcAft>
                          <a:spcPts val="0"/>
                        </a:spcAft>
                        <a:buNone/>
                        <a:defRPr sz="1400" b="0" i="0" u="none" strike="noStrike" cap="none">
                          <a:solidFill>
                            <a:schemeClr val="tx1"/>
                          </a:solidFill>
                          <a:latin typeface="Calibri"/>
                          <a:sym typeface="Arial"/>
                        </a:defRPr>
                      </a:lvl9pPr>
                    </a:lstStyle>
                    <a:p>
                      <a:pPr algn="ctr" rtl="0" fontAlgn="ctr"/>
                      <a:r>
                        <a:rPr lang="en-US" sz="1400" b="0" i="0" u="none" strike="noStrike">
                          <a:solidFill>
                            <a:srgbClr val="000000"/>
                          </a:solidFill>
                          <a:effectLst/>
                          <a:latin typeface="B Lotus"/>
                          <a:cs typeface="B Zar" pitchFamily="2" charset="-78"/>
                        </a:rPr>
                        <a:t>4078735.87 m N</a:t>
                      </a:r>
                    </a:p>
                  </a:txBody>
                  <a:tcPr marL="4205" marR="4205" marT="420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lvl1pPr marR="0" algn="l" rtl="0">
                        <a:lnSpc>
                          <a:spcPct val="100000"/>
                        </a:lnSpc>
                        <a:spcBef>
                          <a:spcPts val="0"/>
                        </a:spcBef>
                        <a:spcAft>
                          <a:spcPts val="0"/>
                        </a:spcAft>
                        <a:buNone/>
                        <a:defRPr sz="1400" b="0" i="0" u="none" strike="noStrike" cap="none">
                          <a:solidFill>
                            <a:schemeClr val="tx1"/>
                          </a:solidFill>
                          <a:latin typeface="Calibri"/>
                          <a:sym typeface="Arial"/>
                        </a:defRPr>
                      </a:lvl1pPr>
                      <a:lvl2pPr marR="0" algn="l" rtl="0">
                        <a:lnSpc>
                          <a:spcPct val="100000"/>
                        </a:lnSpc>
                        <a:spcBef>
                          <a:spcPts val="0"/>
                        </a:spcBef>
                        <a:spcAft>
                          <a:spcPts val="0"/>
                        </a:spcAft>
                        <a:buNone/>
                        <a:defRPr sz="1400" b="0" i="0" u="none" strike="noStrike" cap="none">
                          <a:solidFill>
                            <a:schemeClr val="tx1"/>
                          </a:solidFill>
                          <a:latin typeface="Calibri"/>
                          <a:sym typeface="Arial"/>
                        </a:defRPr>
                      </a:lvl2pPr>
                      <a:lvl3pPr marR="0" algn="l" rtl="0">
                        <a:lnSpc>
                          <a:spcPct val="100000"/>
                        </a:lnSpc>
                        <a:spcBef>
                          <a:spcPts val="0"/>
                        </a:spcBef>
                        <a:spcAft>
                          <a:spcPts val="0"/>
                        </a:spcAft>
                        <a:buNone/>
                        <a:defRPr sz="1400" b="0" i="0" u="none" strike="noStrike" cap="none">
                          <a:solidFill>
                            <a:schemeClr val="tx1"/>
                          </a:solidFill>
                          <a:latin typeface="Calibri"/>
                          <a:sym typeface="Arial"/>
                        </a:defRPr>
                      </a:lvl3pPr>
                      <a:lvl4pPr marR="0" algn="l" rtl="0">
                        <a:lnSpc>
                          <a:spcPct val="100000"/>
                        </a:lnSpc>
                        <a:spcBef>
                          <a:spcPts val="0"/>
                        </a:spcBef>
                        <a:spcAft>
                          <a:spcPts val="0"/>
                        </a:spcAft>
                        <a:buNone/>
                        <a:defRPr sz="1400" b="0" i="0" u="none" strike="noStrike" cap="none">
                          <a:solidFill>
                            <a:schemeClr val="tx1"/>
                          </a:solidFill>
                          <a:latin typeface="Calibri"/>
                          <a:sym typeface="Arial"/>
                        </a:defRPr>
                      </a:lvl4pPr>
                      <a:lvl5pPr marR="0" algn="l" rtl="0">
                        <a:lnSpc>
                          <a:spcPct val="100000"/>
                        </a:lnSpc>
                        <a:spcBef>
                          <a:spcPts val="0"/>
                        </a:spcBef>
                        <a:spcAft>
                          <a:spcPts val="0"/>
                        </a:spcAft>
                        <a:buNone/>
                        <a:defRPr sz="1400" b="0" i="0" u="none" strike="noStrike" cap="none">
                          <a:solidFill>
                            <a:schemeClr val="tx1"/>
                          </a:solidFill>
                          <a:latin typeface="Calibri"/>
                          <a:sym typeface="Arial"/>
                        </a:defRPr>
                      </a:lvl5pPr>
                      <a:lvl6pPr marR="0" algn="l" rtl="0">
                        <a:lnSpc>
                          <a:spcPct val="100000"/>
                        </a:lnSpc>
                        <a:spcBef>
                          <a:spcPts val="0"/>
                        </a:spcBef>
                        <a:spcAft>
                          <a:spcPts val="0"/>
                        </a:spcAft>
                        <a:buNone/>
                        <a:defRPr sz="1400" b="0" i="0" u="none" strike="noStrike" cap="none">
                          <a:solidFill>
                            <a:schemeClr val="tx1"/>
                          </a:solidFill>
                          <a:latin typeface="Calibri"/>
                          <a:sym typeface="Arial"/>
                        </a:defRPr>
                      </a:lvl6pPr>
                      <a:lvl7pPr marR="0" algn="l" rtl="0">
                        <a:lnSpc>
                          <a:spcPct val="100000"/>
                        </a:lnSpc>
                        <a:spcBef>
                          <a:spcPts val="0"/>
                        </a:spcBef>
                        <a:spcAft>
                          <a:spcPts val="0"/>
                        </a:spcAft>
                        <a:buNone/>
                        <a:defRPr sz="1400" b="0" i="0" u="none" strike="noStrike" cap="none">
                          <a:solidFill>
                            <a:schemeClr val="tx1"/>
                          </a:solidFill>
                          <a:latin typeface="Calibri"/>
                          <a:sym typeface="Arial"/>
                        </a:defRPr>
                      </a:lvl7pPr>
                      <a:lvl8pPr marR="0" algn="l" rtl="0">
                        <a:lnSpc>
                          <a:spcPct val="100000"/>
                        </a:lnSpc>
                        <a:spcBef>
                          <a:spcPts val="0"/>
                        </a:spcBef>
                        <a:spcAft>
                          <a:spcPts val="0"/>
                        </a:spcAft>
                        <a:buNone/>
                        <a:defRPr sz="1400" b="0" i="0" u="none" strike="noStrike" cap="none">
                          <a:solidFill>
                            <a:schemeClr val="tx1"/>
                          </a:solidFill>
                          <a:latin typeface="Calibri"/>
                          <a:sym typeface="Arial"/>
                        </a:defRPr>
                      </a:lvl8pPr>
                      <a:lvl9pPr marR="0" algn="l" rtl="0">
                        <a:lnSpc>
                          <a:spcPct val="100000"/>
                        </a:lnSpc>
                        <a:spcBef>
                          <a:spcPts val="0"/>
                        </a:spcBef>
                        <a:spcAft>
                          <a:spcPts val="0"/>
                        </a:spcAft>
                        <a:buNone/>
                        <a:defRPr sz="1400" b="0" i="0" u="none" strike="noStrike" cap="none">
                          <a:solidFill>
                            <a:schemeClr val="tx1"/>
                          </a:solidFill>
                          <a:latin typeface="Calibri"/>
                          <a:sym typeface="Arial"/>
                        </a:defRPr>
                      </a:lvl9pPr>
                    </a:lstStyle>
                    <a:p>
                      <a:pPr algn="ctr" rtl="0" fontAlgn="ctr"/>
                      <a:r>
                        <a:rPr lang="fa-IR" sz="1400" b="0" i="0" u="none" strike="noStrike">
                          <a:solidFill>
                            <a:srgbClr val="000000"/>
                          </a:solidFill>
                          <a:effectLst/>
                          <a:latin typeface="B Lotus"/>
                          <a:cs typeface="B Zar" pitchFamily="2" charset="-78"/>
                        </a:rPr>
                        <a:t>250</a:t>
                      </a:r>
                    </a:p>
                  </a:txBody>
                  <a:tcPr marL="4205" marR="4205" marT="420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lvl1pPr marR="0" algn="l" rtl="0">
                        <a:lnSpc>
                          <a:spcPct val="100000"/>
                        </a:lnSpc>
                        <a:spcBef>
                          <a:spcPts val="0"/>
                        </a:spcBef>
                        <a:spcAft>
                          <a:spcPts val="0"/>
                        </a:spcAft>
                        <a:buNone/>
                        <a:defRPr sz="1400" b="0" i="0" u="none" strike="noStrike" cap="none">
                          <a:solidFill>
                            <a:schemeClr val="tx1"/>
                          </a:solidFill>
                          <a:latin typeface="Calibri"/>
                          <a:sym typeface="Arial"/>
                        </a:defRPr>
                      </a:lvl1pPr>
                      <a:lvl2pPr marR="0" algn="l" rtl="0">
                        <a:lnSpc>
                          <a:spcPct val="100000"/>
                        </a:lnSpc>
                        <a:spcBef>
                          <a:spcPts val="0"/>
                        </a:spcBef>
                        <a:spcAft>
                          <a:spcPts val="0"/>
                        </a:spcAft>
                        <a:buNone/>
                        <a:defRPr sz="1400" b="0" i="0" u="none" strike="noStrike" cap="none">
                          <a:solidFill>
                            <a:schemeClr val="tx1"/>
                          </a:solidFill>
                          <a:latin typeface="Calibri"/>
                          <a:sym typeface="Arial"/>
                        </a:defRPr>
                      </a:lvl2pPr>
                      <a:lvl3pPr marR="0" algn="l" rtl="0">
                        <a:lnSpc>
                          <a:spcPct val="100000"/>
                        </a:lnSpc>
                        <a:spcBef>
                          <a:spcPts val="0"/>
                        </a:spcBef>
                        <a:spcAft>
                          <a:spcPts val="0"/>
                        </a:spcAft>
                        <a:buNone/>
                        <a:defRPr sz="1400" b="0" i="0" u="none" strike="noStrike" cap="none">
                          <a:solidFill>
                            <a:schemeClr val="tx1"/>
                          </a:solidFill>
                          <a:latin typeface="Calibri"/>
                          <a:sym typeface="Arial"/>
                        </a:defRPr>
                      </a:lvl3pPr>
                      <a:lvl4pPr marR="0" algn="l" rtl="0">
                        <a:lnSpc>
                          <a:spcPct val="100000"/>
                        </a:lnSpc>
                        <a:spcBef>
                          <a:spcPts val="0"/>
                        </a:spcBef>
                        <a:spcAft>
                          <a:spcPts val="0"/>
                        </a:spcAft>
                        <a:buNone/>
                        <a:defRPr sz="1400" b="0" i="0" u="none" strike="noStrike" cap="none">
                          <a:solidFill>
                            <a:schemeClr val="tx1"/>
                          </a:solidFill>
                          <a:latin typeface="Calibri"/>
                          <a:sym typeface="Arial"/>
                        </a:defRPr>
                      </a:lvl4pPr>
                      <a:lvl5pPr marR="0" algn="l" rtl="0">
                        <a:lnSpc>
                          <a:spcPct val="100000"/>
                        </a:lnSpc>
                        <a:spcBef>
                          <a:spcPts val="0"/>
                        </a:spcBef>
                        <a:spcAft>
                          <a:spcPts val="0"/>
                        </a:spcAft>
                        <a:buNone/>
                        <a:defRPr sz="1400" b="0" i="0" u="none" strike="noStrike" cap="none">
                          <a:solidFill>
                            <a:schemeClr val="tx1"/>
                          </a:solidFill>
                          <a:latin typeface="Calibri"/>
                          <a:sym typeface="Arial"/>
                        </a:defRPr>
                      </a:lvl5pPr>
                      <a:lvl6pPr marR="0" algn="l" rtl="0">
                        <a:lnSpc>
                          <a:spcPct val="100000"/>
                        </a:lnSpc>
                        <a:spcBef>
                          <a:spcPts val="0"/>
                        </a:spcBef>
                        <a:spcAft>
                          <a:spcPts val="0"/>
                        </a:spcAft>
                        <a:buNone/>
                        <a:defRPr sz="1400" b="0" i="0" u="none" strike="noStrike" cap="none">
                          <a:solidFill>
                            <a:schemeClr val="tx1"/>
                          </a:solidFill>
                          <a:latin typeface="Calibri"/>
                          <a:sym typeface="Arial"/>
                        </a:defRPr>
                      </a:lvl6pPr>
                      <a:lvl7pPr marR="0" algn="l" rtl="0">
                        <a:lnSpc>
                          <a:spcPct val="100000"/>
                        </a:lnSpc>
                        <a:spcBef>
                          <a:spcPts val="0"/>
                        </a:spcBef>
                        <a:spcAft>
                          <a:spcPts val="0"/>
                        </a:spcAft>
                        <a:buNone/>
                        <a:defRPr sz="1400" b="0" i="0" u="none" strike="noStrike" cap="none">
                          <a:solidFill>
                            <a:schemeClr val="tx1"/>
                          </a:solidFill>
                          <a:latin typeface="Calibri"/>
                          <a:sym typeface="Arial"/>
                        </a:defRPr>
                      </a:lvl7pPr>
                      <a:lvl8pPr marR="0" algn="l" rtl="0">
                        <a:lnSpc>
                          <a:spcPct val="100000"/>
                        </a:lnSpc>
                        <a:spcBef>
                          <a:spcPts val="0"/>
                        </a:spcBef>
                        <a:spcAft>
                          <a:spcPts val="0"/>
                        </a:spcAft>
                        <a:buNone/>
                        <a:defRPr sz="1400" b="0" i="0" u="none" strike="noStrike" cap="none">
                          <a:solidFill>
                            <a:schemeClr val="tx1"/>
                          </a:solidFill>
                          <a:latin typeface="Calibri"/>
                          <a:sym typeface="Arial"/>
                        </a:defRPr>
                      </a:lvl8pPr>
                      <a:lvl9pPr marR="0" algn="l" rtl="0">
                        <a:lnSpc>
                          <a:spcPct val="100000"/>
                        </a:lnSpc>
                        <a:spcBef>
                          <a:spcPts val="0"/>
                        </a:spcBef>
                        <a:spcAft>
                          <a:spcPts val="0"/>
                        </a:spcAft>
                        <a:buNone/>
                        <a:defRPr sz="1400" b="0" i="0" u="none" strike="noStrike" cap="none">
                          <a:solidFill>
                            <a:schemeClr val="tx1"/>
                          </a:solidFill>
                          <a:latin typeface="Calibri"/>
                          <a:sym typeface="Arial"/>
                        </a:defRPr>
                      </a:lvl9pPr>
                    </a:lstStyle>
                    <a:p>
                      <a:pPr algn="ctr" rtl="1" fontAlgn="ctr"/>
                      <a:r>
                        <a:rPr lang="fa-IR" sz="1400" b="0" i="0" u="none" strike="noStrike">
                          <a:solidFill>
                            <a:srgbClr val="000000"/>
                          </a:solidFill>
                          <a:effectLst/>
                          <a:latin typeface="B Lotus"/>
                          <a:cs typeface="B Zar" pitchFamily="2" charset="-78"/>
                        </a:rPr>
                        <a:t>1711.6</a:t>
                      </a:r>
                    </a:p>
                  </a:txBody>
                  <a:tcPr marL="4205" marR="4205" marT="420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lvl1pPr marR="0" algn="l" rtl="0">
                        <a:lnSpc>
                          <a:spcPct val="100000"/>
                        </a:lnSpc>
                        <a:spcBef>
                          <a:spcPts val="0"/>
                        </a:spcBef>
                        <a:spcAft>
                          <a:spcPts val="0"/>
                        </a:spcAft>
                        <a:buNone/>
                        <a:defRPr sz="1400" b="0" i="0" u="none" strike="noStrike" cap="none">
                          <a:solidFill>
                            <a:schemeClr val="tx1"/>
                          </a:solidFill>
                          <a:latin typeface="Calibri"/>
                          <a:sym typeface="Arial"/>
                        </a:defRPr>
                      </a:lvl1pPr>
                      <a:lvl2pPr marR="0" algn="l" rtl="0">
                        <a:lnSpc>
                          <a:spcPct val="100000"/>
                        </a:lnSpc>
                        <a:spcBef>
                          <a:spcPts val="0"/>
                        </a:spcBef>
                        <a:spcAft>
                          <a:spcPts val="0"/>
                        </a:spcAft>
                        <a:buNone/>
                        <a:defRPr sz="1400" b="0" i="0" u="none" strike="noStrike" cap="none">
                          <a:solidFill>
                            <a:schemeClr val="tx1"/>
                          </a:solidFill>
                          <a:latin typeface="Calibri"/>
                          <a:sym typeface="Arial"/>
                        </a:defRPr>
                      </a:lvl2pPr>
                      <a:lvl3pPr marR="0" algn="l" rtl="0">
                        <a:lnSpc>
                          <a:spcPct val="100000"/>
                        </a:lnSpc>
                        <a:spcBef>
                          <a:spcPts val="0"/>
                        </a:spcBef>
                        <a:spcAft>
                          <a:spcPts val="0"/>
                        </a:spcAft>
                        <a:buNone/>
                        <a:defRPr sz="1400" b="0" i="0" u="none" strike="noStrike" cap="none">
                          <a:solidFill>
                            <a:schemeClr val="tx1"/>
                          </a:solidFill>
                          <a:latin typeface="Calibri"/>
                          <a:sym typeface="Arial"/>
                        </a:defRPr>
                      </a:lvl3pPr>
                      <a:lvl4pPr marR="0" algn="l" rtl="0">
                        <a:lnSpc>
                          <a:spcPct val="100000"/>
                        </a:lnSpc>
                        <a:spcBef>
                          <a:spcPts val="0"/>
                        </a:spcBef>
                        <a:spcAft>
                          <a:spcPts val="0"/>
                        </a:spcAft>
                        <a:buNone/>
                        <a:defRPr sz="1400" b="0" i="0" u="none" strike="noStrike" cap="none">
                          <a:solidFill>
                            <a:schemeClr val="tx1"/>
                          </a:solidFill>
                          <a:latin typeface="Calibri"/>
                          <a:sym typeface="Arial"/>
                        </a:defRPr>
                      </a:lvl4pPr>
                      <a:lvl5pPr marR="0" algn="l" rtl="0">
                        <a:lnSpc>
                          <a:spcPct val="100000"/>
                        </a:lnSpc>
                        <a:spcBef>
                          <a:spcPts val="0"/>
                        </a:spcBef>
                        <a:spcAft>
                          <a:spcPts val="0"/>
                        </a:spcAft>
                        <a:buNone/>
                        <a:defRPr sz="1400" b="0" i="0" u="none" strike="noStrike" cap="none">
                          <a:solidFill>
                            <a:schemeClr val="tx1"/>
                          </a:solidFill>
                          <a:latin typeface="Calibri"/>
                          <a:sym typeface="Arial"/>
                        </a:defRPr>
                      </a:lvl5pPr>
                      <a:lvl6pPr marR="0" algn="l" rtl="0">
                        <a:lnSpc>
                          <a:spcPct val="100000"/>
                        </a:lnSpc>
                        <a:spcBef>
                          <a:spcPts val="0"/>
                        </a:spcBef>
                        <a:spcAft>
                          <a:spcPts val="0"/>
                        </a:spcAft>
                        <a:buNone/>
                        <a:defRPr sz="1400" b="0" i="0" u="none" strike="noStrike" cap="none">
                          <a:solidFill>
                            <a:schemeClr val="tx1"/>
                          </a:solidFill>
                          <a:latin typeface="Calibri"/>
                          <a:sym typeface="Arial"/>
                        </a:defRPr>
                      </a:lvl6pPr>
                      <a:lvl7pPr marR="0" algn="l" rtl="0">
                        <a:lnSpc>
                          <a:spcPct val="100000"/>
                        </a:lnSpc>
                        <a:spcBef>
                          <a:spcPts val="0"/>
                        </a:spcBef>
                        <a:spcAft>
                          <a:spcPts val="0"/>
                        </a:spcAft>
                        <a:buNone/>
                        <a:defRPr sz="1400" b="0" i="0" u="none" strike="noStrike" cap="none">
                          <a:solidFill>
                            <a:schemeClr val="tx1"/>
                          </a:solidFill>
                          <a:latin typeface="Calibri"/>
                          <a:sym typeface="Arial"/>
                        </a:defRPr>
                      </a:lvl7pPr>
                      <a:lvl8pPr marR="0" algn="l" rtl="0">
                        <a:lnSpc>
                          <a:spcPct val="100000"/>
                        </a:lnSpc>
                        <a:spcBef>
                          <a:spcPts val="0"/>
                        </a:spcBef>
                        <a:spcAft>
                          <a:spcPts val="0"/>
                        </a:spcAft>
                        <a:buNone/>
                        <a:defRPr sz="1400" b="0" i="0" u="none" strike="noStrike" cap="none">
                          <a:solidFill>
                            <a:schemeClr val="tx1"/>
                          </a:solidFill>
                          <a:latin typeface="Calibri"/>
                          <a:sym typeface="Arial"/>
                        </a:defRPr>
                      </a:lvl8pPr>
                      <a:lvl9pPr marR="0" algn="l" rtl="0">
                        <a:lnSpc>
                          <a:spcPct val="100000"/>
                        </a:lnSpc>
                        <a:spcBef>
                          <a:spcPts val="0"/>
                        </a:spcBef>
                        <a:spcAft>
                          <a:spcPts val="0"/>
                        </a:spcAft>
                        <a:buNone/>
                        <a:defRPr sz="1400" b="0" i="0" u="none" strike="noStrike" cap="none">
                          <a:solidFill>
                            <a:schemeClr val="tx1"/>
                          </a:solidFill>
                          <a:latin typeface="Calibri"/>
                          <a:sym typeface="Arial"/>
                        </a:defRPr>
                      </a:lvl9pPr>
                    </a:lstStyle>
                    <a:p>
                      <a:pPr algn="ctr" rtl="0" fontAlgn="ctr"/>
                      <a:r>
                        <a:rPr lang="fa-IR" sz="1400" b="0" i="0" u="none" strike="noStrike" dirty="0">
                          <a:solidFill>
                            <a:srgbClr val="000000"/>
                          </a:solidFill>
                          <a:effectLst/>
                          <a:latin typeface="B Lotus"/>
                          <a:cs typeface="B Zar" pitchFamily="2" charset="-78"/>
                        </a:rPr>
                        <a:t>14</a:t>
                      </a:r>
                    </a:p>
                  </a:txBody>
                  <a:tcPr marL="4205" marR="4205" marT="420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r>
              <a:tr h="396063">
                <a:tc>
                  <a:txBody>
                    <a:bodyPr/>
                    <a:lstStyle>
                      <a:lvl1pPr marR="0" algn="l" rtl="0">
                        <a:lnSpc>
                          <a:spcPct val="100000"/>
                        </a:lnSpc>
                        <a:spcBef>
                          <a:spcPts val="0"/>
                        </a:spcBef>
                        <a:spcAft>
                          <a:spcPts val="0"/>
                        </a:spcAft>
                        <a:buNone/>
                        <a:defRPr sz="1400" b="0" i="0" u="none" strike="noStrike" cap="none">
                          <a:solidFill>
                            <a:schemeClr val="tx1"/>
                          </a:solidFill>
                          <a:latin typeface="Calibri"/>
                          <a:sym typeface="Arial"/>
                        </a:defRPr>
                      </a:lvl1pPr>
                      <a:lvl2pPr marR="0" algn="l" rtl="0">
                        <a:lnSpc>
                          <a:spcPct val="100000"/>
                        </a:lnSpc>
                        <a:spcBef>
                          <a:spcPts val="0"/>
                        </a:spcBef>
                        <a:spcAft>
                          <a:spcPts val="0"/>
                        </a:spcAft>
                        <a:buNone/>
                        <a:defRPr sz="1400" b="0" i="0" u="none" strike="noStrike" cap="none">
                          <a:solidFill>
                            <a:schemeClr val="tx1"/>
                          </a:solidFill>
                          <a:latin typeface="Calibri"/>
                          <a:sym typeface="Arial"/>
                        </a:defRPr>
                      </a:lvl2pPr>
                      <a:lvl3pPr marR="0" algn="l" rtl="0">
                        <a:lnSpc>
                          <a:spcPct val="100000"/>
                        </a:lnSpc>
                        <a:spcBef>
                          <a:spcPts val="0"/>
                        </a:spcBef>
                        <a:spcAft>
                          <a:spcPts val="0"/>
                        </a:spcAft>
                        <a:buNone/>
                        <a:defRPr sz="1400" b="0" i="0" u="none" strike="noStrike" cap="none">
                          <a:solidFill>
                            <a:schemeClr val="tx1"/>
                          </a:solidFill>
                          <a:latin typeface="Calibri"/>
                          <a:sym typeface="Arial"/>
                        </a:defRPr>
                      </a:lvl3pPr>
                      <a:lvl4pPr marR="0" algn="l" rtl="0">
                        <a:lnSpc>
                          <a:spcPct val="100000"/>
                        </a:lnSpc>
                        <a:spcBef>
                          <a:spcPts val="0"/>
                        </a:spcBef>
                        <a:spcAft>
                          <a:spcPts val="0"/>
                        </a:spcAft>
                        <a:buNone/>
                        <a:defRPr sz="1400" b="0" i="0" u="none" strike="noStrike" cap="none">
                          <a:solidFill>
                            <a:schemeClr val="tx1"/>
                          </a:solidFill>
                          <a:latin typeface="Calibri"/>
                          <a:sym typeface="Arial"/>
                        </a:defRPr>
                      </a:lvl4pPr>
                      <a:lvl5pPr marR="0" algn="l" rtl="0">
                        <a:lnSpc>
                          <a:spcPct val="100000"/>
                        </a:lnSpc>
                        <a:spcBef>
                          <a:spcPts val="0"/>
                        </a:spcBef>
                        <a:spcAft>
                          <a:spcPts val="0"/>
                        </a:spcAft>
                        <a:buNone/>
                        <a:defRPr sz="1400" b="0" i="0" u="none" strike="noStrike" cap="none">
                          <a:solidFill>
                            <a:schemeClr val="tx1"/>
                          </a:solidFill>
                          <a:latin typeface="Calibri"/>
                          <a:sym typeface="Arial"/>
                        </a:defRPr>
                      </a:lvl5pPr>
                      <a:lvl6pPr marR="0" algn="l" rtl="0">
                        <a:lnSpc>
                          <a:spcPct val="100000"/>
                        </a:lnSpc>
                        <a:spcBef>
                          <a:spcPts val="0"/>
                        </a:spcBef>
                        <a:spcAft>
                          <a:spcPts val="0"/>
                        </a:spcAft>
                        <a:buNone/>
                        <a:defRPr sz="1400" b="0" i="0" u="none" strike="noStrike" cap="none">
                          <a:solidFill>
                            <a:schemeClr val="tx1"/>
                          </a:solidFill>
                          <a:latin typeface="Calibri"/>
                          <a:sym typeface="Arial"/>
                        </a:defRPr>
                      </a:lvl6pPr>
                      <a:lvl7pPr marR="0" algn="l" rtl="0">
                        <a:lnSpc>
                          <a:spcPct val="100000"/>
                        </a:lnSpc>
                        <a:spcBef>
                          <a:spcPts val="0"/>
                        </a:spcBef>
                        <a:spcAft>
                          <a:spcPts val="0"/>
                        </a:spcAft>
                        <a:buNone/>
                        <a:defRPr sz="1400" b="0" i="0" u="none" strike="noStrike" cap="none">
                          <a:solidFill>
                            <a:schemeClr val="tx1"/>
                          </a:solidFill>
                          <a:latin typeface="Calibri"/>
                          <a:sym typeface="Arial"/>
                        </a:defRPr>
                      </a:lvl7pPr>
                      <a:lvl8pPr marR="0" algn="l" rtl="0">
                        <a:lnSpc>
                          <a:spcPct val="100000"/>
                        </a:lnSpc>
                        <a:spcBef>
                          <a:spcPts val="0"/>
                        </a:spcBef>
                        <a:spcAft>
                          <a:spcPts val="0"/>
                        </a:spcAft>
                        <a:buNone/>
                        <a:defRPr sz="1400" b="0" i="0" u="none" strike="noStrike" cap="none">
                          <a:solidFill>
                            <a:schemeClr val="tx1"/>
                          </a:solidFill>
                          <a:latin typeface="Calibri"/>
                          <a:sym typeface="Arial"/>
                        </a:defRPr>
                      </a:lvl8pPr>
                      <a:lvl9pPr marR="0" algn="l" rtl="0">
                        <a:lnSpc>
                          <a:spcPct val="100000"/>
                        </a:lnSpc>
                        <a:spcBef>
                          <a:spcPts val="0"/>
                        </a:spcBef>
                        <a:spcAft>
                          <a:spcPts val="0"/>
                        </a:spcAft>
                        <a:buNone/>
                        <a:defRPr sz="1400" b="0" i="0" u="none" strike="noStrike" cap="none">
                          <a:solidFill>
                            <a:schemeClr val="tx1"/>
                          </a:solidFill>
                          <a:latin typeface="Calibri"/>
                          <a:sym typeface="Arial"/>
                        </a:defRPr>
                      </a:lvl9pPr>
                    </a:lstStyle>
                    <a:p>
                      <a:pPr algn="ctr" rtl="0" fontAlgn="ctr"/>
                      <a:r>
                        <a:rPr lang="fa-IR" sz="1600" b="0" i="0" u="none" strike="noStrike" dirty="0">
                          <a:solidFill>
                            <a:srgbClr val="000000"/>
                          </a:solidFill>
                          <a:effectLst/>
                          <a:latin typeface="B Lotus"/>
                          <a:cs typeface="B Zar" pitchFamily="2" charset="-78"/>
                        </a:rPr>
                        <a:t>2</a:t>
                      </a:r>
                    </a:p>
                  </a:txBody>
                  <a:tcPr marL="4205" marR="4205" marT="420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lvl1pPr marR="0" algn="l" rtl="0">
                        <a:lnSpc>
                          <a:spcPct val="100000"/>
                        </a:lnSpc>
                        <a:spcBef>
                          <a:spcPts val="0"/>
                        </a:spcBef>
                        <a:spcAft>
                          <a:spcPts val="0"/>
                        </a:spcAft>
                        <a:buNone/>
                        <a:defRPr sz="1400" b="0" i="0" u="none" strike="noStrike" cap="none">
                          <a:solidFill>
                            <a:schemeClr val="tx1"/>
                          </a:solidFill>
                          <a:latin typeface="Calibri"/>
                          <a:sym typeface="Arial"/>
                        </a:defRPr>
                      </a:lvl1pPr>
                      <a:lvl2pPr marR="0" algn="l" rtl="0">
                        <a:lnSpc>
                          <a:spcPct val="100000"/>
                        </a:lnSpc>
                        <a:spcBef>
                          <a:spcPts val="0"/>
                        </a:spcBef>
                        <a:spcAft>
                          <a:spcPts val="0"/>
                        </a:spcAft>
                        <a:buNone/>
                        <a:defRPr sz="1400" b="0" i="0" u="none" strike="noStrike" cap="none">
                          <a:solidFill>
                            <a:schemeClr val="tx1"/>
                          </a:solidFill>
                          <a:latin typeface="Calibri"/>
                          <a:sym typeface="Arial"/>
                        </a:defRPr>
                      </a:lvl2pPr>
                      <a:lvl3pPr marR="0" algn="l" rtl="0">
                        <a:lnSpc>
                          <a:spcPct val="100000"/>
                        </a:lnSpc>
                        <a:spcBef>
                          <a:spcPts val="0"/>
                        </a:spcBef>
                        <a:spcAft>
                          <a:spcPts val="0"/>
                        </a:spcAft>
                        <a:buNone/>
                        <a:defRPr sz="1400" b="0" i="0" u="none" strike="noStrike" cap="none">
                          <a:solidFill>
                            <a:schemeClr val="tx1"/>
                          </a:solidFill>
                          <a:latin typeface="Calibri"/>
                          <a:sym typeface="Arial"/>
                        </a:defRPr>
                      </a:lvl3pPr>
                      <a:lvl4pPr marR="0" algn="l" rtl="0">
                        <a:lnSpc>
                          <a:spcPct val="100000"/>
                        </a:lnSpc>
                        <a:spcBef>
                          <a:spcPts val="0"/>
                        </a:spcBef>
                        <a:spcAft>
                          <a:spcPts val="0"/>
                        </a:spcAft>
                        <a:buNone/>
                        <a:defRPr sz="1400" b="0" i="0" u="none" strike="noStrike" cap="none">
                          <a:solidFill>
                            <a:schemeClr val="tx1"/>
                          </a:solidFill>
                          <a:latin typeface="Calibri"/>
                          <a:sym typeface="Arial"/>
                        </a:defRPr>
                      </a:lvl4pPr>
                      <a:lvl5pPr marR="0" algn="l" rtl="0">
                        <a:lnSpc>
                          <a:spcPct val="100000"/>
                        </a:lnSpc>
                        <a:spcBef>
                          <a:spcPts val="0"/>
                        </a:spcBef>
                        <a:spcAft>
                          <a:spcPts val="0"/>
                        </a:spcAft>
                        <a:buNone/>
                        <a:defRPr sz="1400" b="0" i="0" u="none" strike="noStrike" cap="none">
                          <a:solidFill>
                            <a:schemeClr val="tx1"/>
                          </a:solidFill>
                          <a:latin typeface="Calibri"/>
                          <a:sym typeface="Arial"/>
                        </a:defRPr>
                      </a:lvl5pPr>
                      <a:lvl6pPr marR="0" algn="l" rtl="0">
                        <a:lnSpc>
                          <a:spcPct val="100000"/>
                        </a:lnSpc>
                        <a:spcBef>
                          <a:spcPts val="0"/>
                        </a:spcBef>
                        <a:spcAft>
                          <a:spcPts val="0"/>
                        </a:spcAft>
                        <a:buNone/>
                        <a:defRPr sz="1400" b="0" i="0" u="none" strike="noStrike" cap="none">
                          <a:solidFill>
                            <a:schemeClr val="tx1"/>
                          </a:solidFill>
                          <a:latin typeface="Calibri"/>
                          <a:sym typeface="Arial"/>
                        </a:defRPr>
                      </a:lvl6pPr>
                      <a:lvl7pPr marR="0" algn="l" rtl="0">
                        <a:lnSpc>
                          <a:spcPct val="100000"/>
                        </a:lnSpc>
                        <a:spcBef>
                          <a:spcPts val="0"/>
                        </a:spcBef>
                        <a:spcAft>
                          <a:spcPts val="0"/>
                        </a:spcAft>
                        <a:buNone/>
                        <a:defRPr sz="1400" b="0" i="0" u="none" strike="noStrike" cap="none">
                          <a:solidFill>
                            <a:schemeClr val="tx1"/>
                          </a:solidFill>
                          <a:latin typeface="Calibri"/>
                          <a:sym typeface="Arial"/>
                        </a:defRPr>
                      </a:lvl7pPr>
                      <a:lvl8pPr marR="0" algn="l" rtl="0">
                        <a:lnSpc>
                          <a:spcPct val="100000"/>
                        </a:lnSpc>
                        <a:spcBef>
                          <a:spcPts val="0"/>
                        </a:spcBef>
                        <a:spcAft>
                          <a:spcPts val="0"/>
                        </a:spcAft>
                        <a:buNone/>
                        <a:defRPr sz="1400" b="0" i="0" u="none" strike="noStrike" cap="none">
                          <a:solidFill>
                            <a:schemeClr val="tx1"/>
                          </a:solidFill>
                          <a:latin typeface="Calibri"/>
                          <a:sym typeface="Arial"/>
                        </a:defRPr>
                      </a:lvl8pPr>
                      <a:lvl9pPr marR="0" algn="l" rtl="0">
                        <a:lnSpc>
                          <a:spcPct val="100000"/>
                        </a:lnSpc>
                        <a:spcBef>
                          <a:spcPts val="0"/>
                        </a:spcBef>
                        <a:spcAft>
                          <a:spcPts val="0"/>
                        </a:spcAft>
                        <a:buNone/>
                        <a:defRPr sz="1400" b="0" i="0" u="none" strike="noStrike" cap="none">
                          <a:solidFill>
                            <a:schemeClr val="tx1"/>
                          </a:solidFill>
                          <a:latin typeface="Calibri"/>
                          <a:sym typeface="Arial"/>
                        </a:defRPr>
                      </a:lvl9pPr>
                    </a:lstStyle>
                    <a:p>
                      <a:pPr algn="ctr" rtl="1" fontAlgn="ctr"/>
                      <a:r>
                        <a:rPr lang="fa-IR" sz="1600" b="0" i="0" u="none" strike="noStrike" dirty="0">
                          <a:solidFill>
                            <a:srgbClr val="000000"/>
                          </a:solidFill>
                          <a:effectLst/>
                          <a:latin typeface="B Lotus"/>
                          <a:cs typeface="B Zar" pitchFamily="2" charset="-78"/>
                        </a:rPr>
                        <a:t>دونال آب</a:t>
                      </a:r>
                    </a:p>
                  </a:txBody>
                  <a:tcPr marL="4205" marR="4205" marT="420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lvl1pPr marR="0" algn="l" rtl="0">
                        <a:lnSpc>
                          <a:spcPct val="100000"/>
                        </a:lnSpc>
                        <a:spcBef>
                          <a:spcPts val="0"/>
                        </a:spcBef>
                        <a:spcAft>
                          <a:spcPts val="0"/>
                        </a:spcAft>
                        <a:buNone/>
                        <a:defRPr sz="1400" b="0" i="0" u="none" strike="noStrike" cap="none">
                          <a:solidFill>
                            <a:schemeClr val="tx1"/>
                          </a:solidFill>
                          <a:latin typeface="Calibri"/>
                          <a:sym typeface="Arial"/>
                        </a:defRPr>
                      </a:lvl1pPr>
                      <a:lvl2pPr marR="0" algn="l" rtl="0">
                        <a:lnSpc>
                          <a:spcPct val="100000"/>
                        </a:lnSpc>
                        <a:spcBef>
                          <a:spcPts val="0"/>
                        </a:spcBef>
                        <a:spcAft>
                          <a:spcPts val="0"/>
                        </a:spcAft>
                        <a:buNone/>
                        <a:defRPr sz="1400" b="0" i="0" u="none" strike="noStrike" cap="none">
                          <a:solidFill>
                            <a:schemeClr val="tx1"/>
                          </a:solidFill>
                          <a:latin typeface="Calibri"/>
                          <a:sym typeface="Arial"/>
                        </a:defRPr>
                      </a:lvl2pPr>
                      <a:lvl3pPr marR="0" algn="l" rtl="0">
                        <a:lnSpc>
                          <a:spcPct val="100000"/>
                        </a:lnSpc>
                        <a:spcBef>
                          <a:spcPts val="0"/>
                        </a:spcBef>
                        <a:spcAft>
                          <a:spcPts val="0"/>
                        </a:spcAft>
                        <a:buNone/>
                        <a:defRPr sz="1400" b="0" i="0" u="none" strike="noStrike" cap="none">
                          <a:solidFill>
                            <a:schemeClr val="tx1"/>
                          </a:solidFill>
                          <a:latin typeface="Calibri"/>
                          <a:sym typeface="Arial"/>
                        </a:defRPr>
                      </a:lvl3pPr>
                      <a:lvl4pPr marR="0" algn="l" rtl="0">
                        <a:lnSpc>
                          <a:spcPct val="100000"/>
                        </a:lnSpc>
                        <a:spcBef>
                          <a:spcPts val="0"/>
                        </a:spcBef>
                        <a:spcAft>
                          <a:spcPts val="0"/>
                        </a:spcAft>
                        <a:buNone/>
                        <a:defRPr sz="1400" b="0" i="0" u="none" strike="noStrike" cap="none">
                          <a:solidFill>
                            <a:schemeClr val="tx1"/>
                          </a:solidFill>
                          <a:latin typeface="Calibri"/>
                          <a:sym typeface="Arial"/>
                        </a:defRPr>
                      </a:lvl4pPr>
                      <a:lvl5pPr marR="0" algn="l" rtl="0">
                        <a:lnSpc>
                          <a:spcPct val="100000"/>
                        </a:lnSpc>
                        <a:spcBef>
                          <a:spcPts val="0"/>
                        </a:spcBef>
                        <a:spcAft>
                          <a:spcPts val="0"/>
                        </a:spcAft>
                        <a:buNone/>
                        <a:defRPr sz="1400" b="0" i="0" u="none" strike="noStrike" cap="none">
                          <a:solidFill>
                            <a:schemeClr val="tx1"/>
                          </a:solidFill>
                          <a:latin typeface="Calibri"/>
                          <a:sym typeface="Arial"/>
                        </a:defRPr>
                      </a:lvl5pPr>
                      <a:lvl6pPr marR="0" algn="l" rtl="0">
                        <a:lnSpc>
                          <a:spcPct val="100000"/>
                        </a:lnSpc>
                        <a:spcBef>
                          <a:spcPts val="0"/>
                        </a:spcBef>
                        <a:spcAft>
                          <a:spcPts val="0"/>
                        </a:spcAft>
                        <a:buNone/>
                        <a:defRPr sz="1400" b="0" i="0" u="none" strike="noStrike" cap="none">
                          <a:solidFill>
                            <a:schemeClr val="tx1"/>
                          </a:solidFill>
                          <a:latin typeface="Calibri"/>
                          <a:sym typeface="Arial"/>
                        </a:defRPr>
                      </a:lvl6pPr>
                      <a:lvl7pPr marR="0" algn="l" rtl="0">
                        <a:lnSpc>
                          <a:spcPct val="100000"/>
                        </a:lnSpc>
                        <a:spcBef>
                          <a:spcPts val="0"/>
                        </a:spcBef>
                        <a:spcAft>
                          <a:spcPts val="0"/>
                        </a:spcAft>
                        <a:buNone/>
                        <a:defRPr sz="1400" b="0" i="0" u="none" strike="noStrike" cap="none">
                          <a:solidFill>
                            <a:schemeClr val="tx1"/>
                          </a:solidFill>
                          <a:latin typeface="Calibri"/>
                          <a:sym typeface="Arial"/>
                        </a:defRPr>
                      </a:lvl7pPr>
                      <a:lvl8pPr marR="0" algn="l" rtl="0">
                        <a:lnSpc>
                          <a:spcPct val="100000"/>
                        </a:lnSpc>
                        <a:spcBef>
                          <a:spcPts val="0"/>
                        </a:spcBef>
                        <a:spcAft>
                          <a:spcPts val="0"/>
                        </a:spcAft>
                        <a:buNone/>
                        <a:defRPr sz="1400" b="0" i="0" u="none" strike="noStrike" cap="none">
                          <a:solidFill>
                            <a:schemeClr val="tx1"/>
                          </a:solidFill>
                          <a:latin typeface="Calibri"/>
                          <a:sym typeface="Arial"/>
                        </a:defRPr>
                      </a:lvl8pPr>
                      <a:lvl9pPr marR="0" algn="l" rtl="0">
                        <a:lnSpc>
                          <a:spcPct val="100000"/>
                        </a:lnSpc>
                        <a:spcBef>
                          <a:spcPts val="0"/>
                        </a:spcBef>
                        <a:spcAft>
                          <a:spcPts val="0"/>
                        </a:spcAft>
                        <a:buNone/>
                        <a:defRPr sz="1400" b="0" i="0" u="none" strike="noStrike" cap="none">
                          <a:solidFill>
                            <a:schemeClr val="tx1"/>
                          </a:solidFill>
                          <a:latin typeface="Calibri"/>
                          <a:sym typeface="Arial"/>
                        </a:defRPr>
                      </a:lvl9pPr>
                    </a:lstStyle>
                    <a:p>
                      <a:pPr algn="ctr" rtl="0" fontAlgn="ctr"/>
                      <a:r>
                        <a:rPr lang="en-US" sz="1400" b="0" i="0" u="none" strike="noStrike">
                          <a:solidFill>
                            <a:srgbClr val="000000"/>
                          </a:solidFill>
                          <a:effectLst/>
                          <a:latin typeface="B Lotus"/>
                          <a:cs typeface="B Zar" pitchFamily="2" charset="-78"/>
                        </a:rPr>
                        <a:t>39 S</a:t>
                      </a:r>
                    </a:p>
                  </a:txBody>
                  <a:tcPr marL="4205" marR="4205" marT="420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lvl1pPr marR="0" algn="l" rtl="0">
                        <a:lnSpc>
                          <a:spcPct val="100000"/>
                        </a:lnSpc>
                        <a:spcBef>
                          <a:spcPts val="0"/>
                        </a:spcBef>
                        <a:spcAft>
                          <a:spcPts val="0"/>
                        </a:spcAft>
                        <a:buNone/>
                        <a:defRPr sz="1400" b="0" i="0" u="none" strike="noStrike" cap="none">
                          <a:solidFill>
                            <a:schemeClr val="tx1"/>
                          </a:solidFill>
                          <a:latin typeface="Calibri"/>
                          <a:sym typeface="Arial"/>
                        </a:defRPr>
                      </a:lvl1pPr>
                      <a:lvl2pPr marR="0" algn="l" rtl="0">
                        <a:lnSpc>
                          <a:spcPct val="100000"/>
                        </a:lnSpc>
                        <a:spcBef>
                          <a:spcPts val="0"/>
                        </a:spcBef>
                        <a:spcAft>
                          <a:spcPts val="0"/>
                        </a:spcAft>
                        <a:buNone/>
                        <a:defRPr sz="1400" b="0" i="0" u="none" strike="noStrike" cap="none">
                          <a:solidFill>
                            <a:schemeClr val="tx1"/>
                          </a:solidFill>
                          <a:latin typeface="Calibri"/>
                          <a:sym typeface="Arial"/>
                        </a:defRPr>
                      </a:lvl2pPr>
                      <a:lvl3pPr marR="0" algn="l" rtl="0">
                        <a:lnSpc>
                          <a:spcPct val="100000"/>
                        </a:lnSpc>
                        <a:spcBef>
                          <a:spcPts val="0"/>
                        </a:spcBef>
                        <a:spcAft>
                          <a:spcPts val="0"/>
                        </a:spcAft>
                        <a:buNone/>
                        <a:defRPr sz="1400" b="0" i="0" u="none" strike="noStrike" cap="none">
                          <a:solidFill>
                            <a:schemeClr val="tx1"/>
                          </a:solidFill>
                          <a:latin typeface="Calibri"/>
                          <a:sym typeface="Arial"/>
                        </a:defRPr>
                      </a:lvl3pPr>
                      <a:lvl4pPr marR="0" algn="l" rtl="0">
                        <a:lnSpc>
                          <a:spcPct val="100000"/>
                        </a:lnSpc>
                        <a:spcBef>
                          <a:spcPts val="0"/>
                        </a:spcBef>
                        <a:spcAft>
                          <a:spcPts val="0"/>
                        </a:spcAft>
                        <a:buNone/>
                        <a:defRPr sz="1400" b="0" i="0" u="none" strike="noStrike" cap="none">
                          <a:solidFill>
                            <a:schemeClr val="tx1"/>
                          </a:solidFill>
                          <a:latin typeface="Calibri"/>
                          <a:sym typeface="Arial"/>
                        </a:defRPr>
                      </a:lvl4pPr>
                      <a:lvl5pPr marR="0" algn="l" rtl="0">
                        <a:lnSpc>
                          <a:spcPct val="100000"/>
                        </a:lnSpc>
                        <a:spcBef>
                          <a:spcPts val="0"/>
                        </a:spcBef>
                        <a:spcAft>
                          <a:spcPts val="0"/>
                        </a:spcAft>
                        <a:buNone/>
                        <a:defRPr sz="1400" b="0" i="0" u="none" strike="noStrike" cap="none">
                          <a:solidFill>
                            <a:schemeClr val="tx1"/>
                          </a:solidFill>
                          <a:latin typeface="Calibri"/>
                          <a:sym typeface="Arial"/>
                        </a:defRPr>
                      </a:lvl5pPr>
                      <a:lvl6pPr marR="0" algn="l" rtl="0">
                        <a:lnSpc>
                          <a:spcPct val="100000"/>
                        </a:lnSpc>
                        <a:spcBef>
                          <a:spcPts val="0"/>
                        </a:spcBef>
                        <a:spcAft>
                          <a:spcPts val="0"/>
                        </a:spcAft>
                        <a:buNone/>
                        <a:defRPr sz="1400" b="0" i="0" u="none" strike="noStrike" cap="none">
                          <a:solidFill>
                            <a:schemeClr val="tx1"/>
                          </a:solidFill>
                          <a:latin typeface="Calibri"/>
                          <a:sym typeface="Arial"/>
                        </a:defRPr>
                      </a:lvl6pPr>
                      <a:lvl7pPr marR="0" algn="l" rtl="0">
                        <a:lnSpc>
                          <a:spcPct val="100000"/>
                        </a:lnSpc>
                        <a:spcBef>
                          <a:spcPts val="0"/>
                        </a:spcBef>
                        <a:spcAft>
                          <a:spcPts val="0"/>
                        </a:spcAft>
                        <a:buNone/>
                        <a:defRPr sz="1400" b="0" i="0" u="none" strike="noStrike" cap="none">
                          <a:solidFill>
                            <a:schemeClr val="tx1"/>
                          </a:solidFill>
                          <a:latin typeface="Calibri"/>
                          <a:sym typeface="Arial"/>
                        </a:defRPr>
                      </a:lvl7pPr>
                      <a:lvl8pPr marR="0" algn="l" rtl="0">
                        <a:lnSpc>
                          <a:spcPct val="100000"/>
                        </a:lnSpc>
                        <a:spcBef>
                          <a:spcPts val="0"/>
                        </a:spcBef>
                        <a:spcAft>
                          <a:spcPts val="0"/>
                        </a:spcAft>
                        <a:buNone/>
                        <a:defRPr sz="1400" b="0" i="0" u="none" strike="noStrike" cap="none">
                          <a:solidFill>
                            <a:schemeClr val="tx1"/>
                          </a:solidFill>
                          <a:latin typeface="Calibri"/>
                          <a:sym typeface="Arial"/>
                        </a:defRPr>
                      </a:lvl8pPr>
                      <a:lvl9pPr marR="0" algn="l" rtl="0">
                        <a:lnSpc>
                          <a:spcPct val="100000"/>
                        </a:lnSpc>
                        <a:spcBef>
                          <a:spcPts val="0"/>
                        </a:spcBef>
                        <a:spcAft>
                          <a:spcPts val="0"/>
                        </a:spcAft>
                        <a:buNone/>
                        <a:defRPr sz="1400" b="0" i="0" u="none" strike="noStrike" cap="none">
                          <a:solidFill>
                            <a:schemeClr val="tx1"/>
                          </a:solidFill>
                          <a:latin typeface="Calibri"/>
                          <a:sym typeface="Arial"/>
                        </a:defRPr>
                      </a:lvl9pPr>
                    </a:lstStyle>
                    <a:p>
                      <a:pPr algn="ctr" rtl="0" fontAlgn="ctr"/>
                      <a:r>
                        <a:rPr lang="en-US" sz="1400" b="0" i="0" u="none" strike="noStrike" dirty="0">
                          <a:solidFill>
                            <a:srgbClr val="000000"/>
                          </a:solidFill>
                          <a:effectLst/>
                          <a:latin typeface="B Lotus"/>
                          <a:cs typeface="B Zar" pitchFamily="2" charset="-78"/>
                        </a:rPr>
                        <a:t>241208.21 m E</a:t>
                      </a:r>
                    </a:p>
                  </a:txBody>
                  <a:tcPr marL="4205" marR="4205" marT="420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lvl1pPr marR="0" algn="l" rtl="0">
                        <a:lnSpc>
                          <a:spcPct val="100000"/>
                        </a:lnSpc>
                        <a:spcBef>
                          <a:spcPts val="0"/>
                        </a:spcBef>
                        <a:spcAft>
                          <a:spcPts val="0"/>
                        </a:spcAft>
                        <a:buNone/>
                        <a:defRPr sz="1400" b="0" i="0" u="none" strike="noStrike" cap="none">
                          <a:solidFill>
                            <a:schemeClr val="tx1"/>
                          </a:solidFill>
                          <a:latin typeface="Calibri"/>
                          <a:sym typeface="Arial"/>
                        </a:defRPr>
                      </a:lvl1pPr>
                      <a:lvl2pPr marR="0" algn="l" rtl="0">
                        <a:lnSpc>
                          <a:spcPct val="100000"/>
                        </a:lnSpc>
                        <a:spcBef>
                          <a:spcPts val="0"/>
                        </a:spcBef>
                        <a:spcAft>
                          <a:spcPts val="0"/>
                        </a:spcAft>
                        <a:buNone/>
                        <a:defRPr sz="1400" b="0" i="0" u="none" strike="noStrike" cap="none">
                          <a:solidFill>
                            <a:schemeClr val="tx1"/>
                          </a:solidFill>
                          <a:latin typeface="Calibri"/>
                          <a:sym typeface="Arial"/>
                        </a:defRPr>
                      </a:lvl2pPr>
                      <a:lvl3pPr marR="0" algn="l" rtl="0">
                        <a:lnSpc>
                          <a:spcPct val="100000"/>
                        </a:lnSpc>
                        <a:spcBef>
                          <a:spcPts val="0"/>
                        </a:spcBef>
                        <a:spcAft>
                          <a:spcPts val="0"/>
                        </a:spcAft>
                        <a:buNone/>
                        <a:defRPr sz="1400" b="0" i="0" u="none" strike="noStrike" cap="none">
                          <a:solidFill>
                            <a:schemeClr val="tx1"/>
                          </a:solidFill>
                          <a:latin typeface="Calibri"/>
                          <a:sym typeface="Arial"/>
                        </a:defRPr>
                      </a:lvl3pPr>
                      <a:lvl4pPr marR="0" algn="l" rtl="0">
                        <a:lnSpc>
                          <a:spcPct val="100000"/>
                        </a:lnSpc>
                        <a:spcBef>
                          <a:spcPts val="0"/>
                        </a:spcBef>
                        <a:spcAft>
                          <a:spcPts val="0"/>
                        </a:spcAft>
                        <a:buNone/>
                        <a:defRPr sz="1400" b="0" i="0" u="none" strike="noStrike" cap="none">
                          <a:solidFill>
                            <a:schemeClr val="tx1"/>
                          </a:solidFill>
                          <a:latin typeface="Calibri"/>
                          <a:sym typeface="Arial"/>
                        </a:defRPr>
                      </a:lvl4pPr>
                      <a:lvl5pPr marR="0" algn="l" rtl="0">
                        <a:lnSpc>
                          <a:spcPct val="100000"/>
                        </a:lnSpc>
                        <a:spcBef>
                          <a:spcPts val="0"/>
                        </a:spcBef>
                        <a:spcAft>
                          <a:spcPts val="0"/>
                        </a:spcAft>
                        <a:buNone/>
                        <a:defRPr sz="1400" b="0" i="0" u="none" strike="noStrike" cap="none">
                          <a:solidFill>
                            <a:schemeClr val="tx1"/>
                          </a:solidFill>
                          <a:latin typeface="Calibri"/>
                          <a:sym typeface="Arial"/>
                        </a:defRPr>
                      </a:lvl5pPr>
                      <a:lvl6pPr marR="0" algn="l" rtl="0">
                        <a:lnSpc>
                          <a:spcPct val="100000"/>
                        </a:lnSpc>
                        <a:spcBef>
                          <a:spcPts val="0"/>
                        </a:spcBef>
                        <a:spcAft>
                          <a:spcPts val="0"/>
                        </a:spcAft>
                        <a:buNone/>
                        <a:defRPr sz="1400" b="0" i="0" u="none" strike="noStrike" cap="none">
                          <a:solidFill>
                            <a:schemeClr val="tx1"/>
                          </a:solidFill>
                          <a:latin typeface="Calibri"/>
                          <a:sym typeface="Arial"/>
                        </a:defRPr>
                      </a:lvl6pPr>
                      <a:lvl7pPr marR="0" algn="l" rtl="0">
                        <a:lnSpc>
                          <a:spcPct val="100000"/>
                        </a:lnSpc>
                        <a:spcBef>
                          <a:spcPts val="0"/>
                        </a:spcBef>
                        <a:spcAft>
                          <a:spcPts val="0"/>
                        </a:spcAft>
                        <a:buNone/>
                        <a:defRPr sz="1400" b="0" i="0" u="none" strike="noStrike" cap="none">
                          <a:solidFill>
                            <a:schemeClr val="tx1"/>
                          </a:solidFill>
                          <a:latin typeface="Calibri"/>
                          <a:sym typeface="Arial"/>
                        </a:defRPr>
                      </a:lvl7pPr>
                      <a:lvl8pPr marR="0" algn="l" rtl="0">
                        <a:lnSpc>
                          <a:spcPct val="100000"/>
                        </a:lnSpc>
                        <a:spcBef>
                          <a:spcPts val="0"/>
                        </a:spcBef>
                        <a:spcAft>
                          <a:spcPts val="0"/>
                        </a:spcAft>
                        <a:buNone/>
                        <a:defRPr sz="1400" b="0" i="0" u="none" strike="noStrike" cap="none">
                          <a:solidFill>
                            <a:schemeClr val="tx1"/>
                          </a:solidFill>
                          <a:latin typeface="Calibri"/>
                          <a:sym typeface="Arial"/>
                        </a:defRPr>
                      </a:lvl8pPr>
                      <a:lvl9pPr marR="0" algn="l" rtl="0">
                        <a:lnSpc>
                          <a:spcPct val="100000"/>
                        </a:lnSpc>
                        <a:spcBef>
                          <a:spcPts val="0"/>
                        </a:spcBef>
                        <a:spcAft>
                          <a:spcPts val="0"/>
                        </a:spcAft>
                        <a:buNone/>
                        <a:defRPr sz="1400" b="0" i="0" u="none" strike="noStrike" cap="none">
                          <a:solidFill>
                            <a:schemeClr val="tx1"/>
                          </a:solidFill>
                          <a:latin typeface="Calibri"/>
                          <a:sym typeface="Arial"/>
                        </a:defRPr>
                      </a:lvl9pPr>
                    </a:lstStyle>
                    <a:p>
                      <a:pPr algn="ctr" rtl="0" fontAlgn="ctr"/>
                      <a:r>
                        <a:rPr lang="en-US" sz="1400" b="0" i="0" u="none" strike="noStrike">
                          <a:solidFill>
                            <a:srgbClr val="000000"/>
                          </a:solidFill>
                          <a:effectLst/>
                          <a:latin typeface="B Lotus"/>
                          <a:cs typeface="B Zar" pitchFamily="2" charset="-78"/>
                        </a:rPr>
                        <a:t>4087803.25 m N</a:t>
                      </a:r>
                    </a:p>
                  </a:txBody>
                  <a:tcPr marL="4205" marR="4205" marT="420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lvl1pPr marR="0" algn="l" rtl="0">
                        <a:lnSpc>
                          <a:spcPct val="100000"/>
                        </a:lnSpc>
                        <a:spcBef>
                          <a:spcPts val="0"/>
                        </a:spcBef>
                        <a:spcAft>
                          <a:spcPts val="0"/>
                        </a:spcAft>
                        <a:buNone/>
                        <a:defRPr sz="1400" b="0" i="0" u="none" strike="noStrike" cap="none">
                          <a:solidFill>
                            <a:schemeClr val="tx1"/>
                          </a:solidFill>
                          <a:latin typeface="Calibri"/>
                          <a:sym typeface="Arial"/>
                        </a:defRPr>
                      </a:lvl1pPr>
                      <a:lvl2pPr marR="0" algn="l" rtl="0">
                        <a:lnSpc>
                          <a:spcPct val="100000"/>
                        </a:lnSpc>
                        <a:spcBef>
                          <a:spcPts val="0"/>
                        </a:spcBef>
                        <a:spcAft>
                          <a:spcPts val="0"/>
                        </a:spcAft>
                        <a:buNone/>
                        <a:defRPr sz="1400" b="0" i="0" u="none" strike="noStrike" cap="none">
                          <a:solidFill>
                            <a:schemeClr val="tx1"/>
                          </a:solidFill>
                          <a:latin typeface="Calibri"/>
                          <a:sym typeface="Arial"/>
                        </a:defRPr>
                      </a:lvl2pPr>
                      <a:lvl3pPr marR="0" algn="l" rtl="0">
                        <a:lnSpc>
                          <a:spcPct val="100000"/>
                        </a:lnSpc>
                        <a:spcBef>
                          <a:spcPts val="0"/>
                        </a:spcBef>
                        <a:spcAft>
                          <a:spcPts val="0"/>
                        </a:spcAft>
                        <a:buNone/>
                        <a:defRPr sz="1400" b="0" i="0" u="none" strike="noStrike" cap="none">
                          <a:solidFill>
                            <a:schemeClr val="tx1"/>
                          </a:solidFill>
                          <a:latin typeface="Calibri"/>
                          <a:sym typeface="Arial"/>
                        </a:defRPr>
                      </a:lvl3pPr>
                      <a:lvl4pPr marR="0" algn="l" rtl="0">
                        <a:lnSpc>
                          <a:spcPct val="100000"/>
                        </a:lnSpc>
                        <a:spcBef>
                          <a:spcPts val="0"/>
                        </a:spcBef>
                        <a:spcAft>
                          <a:spcPts val="0"/>
                        </a:spcAft>
                        <a:buNone/>
                        <a:defRPr sz="1400" b="0" i="0" u="none" strike="noStrike" cap="none">
                          <a:solidFill>
                            <a:schemeClr val="tx1"/>
                          </a:solidFill>
                          <a:latin typeface="Calibri"/>
                          <a:sym typeface="Arial"/>
                        </a:defRPr>
                      </a:lvl4pPr>
                      <a:lvl5pPr marR="0" algn="l" rtl="0">
                        <a:lnSpc>
                          <a:spcPct val="100000"/>
                        </a:lnSpc>
                        <a:spcBef>
                          <a:spcPts val="0"/>
                        </a:spcBef>
                        <a:spcAft>
                          <a:spcPts val="0"/>
                        </a:spcAft>
                        <a:buNone/>
                        <a:defRPr sz="1400" b="0" i="0" u="none" strike="noStrike" cap="none">
                          <a:solidFill>
                            <a:schemeClr val="tx1"/>
                          </a:solidFill>
                          <a:latin typeface="Calibri"/>
                          <a:sym typeface="Arial"/>
                        </a:defRPr>
                      </a:lvl5pPr>
                      <a:lvl6pPr marR="0" algn="l" rtl="0">
                        <a:lnSpc>
                          <a:spcPct val="100000"/>
                        </a:lnSpc>
                        <a:spcBef>
                          <a:spcPts val="0"/>
                        </a:spcBef>
                        <a:spcAft>
                          <a:spcPts val="0"/>
                        </a:spcAft>
                        <a:buNone/>
                        <a:defRPr sz="1400" b="0" i="0" u="none" strike="noStrike" cap="none">
                          <a:solidFill>
                            <a:schemeClr val="tx1"/>
                          </a:solidFill>
                          <a:latin typeface="Calibri"/>
                          <a:sym typeface="Arial"/>
                        </a:defRPr>
                      </a:lvl6pPr>
                      <a:lvl7pPr marR="0" algn="l" rtl="0">
                        <a:lnSpc>
                          <a:spcPct val="100000"/>
                        </a:lnSpc>
                        <a:spcBef>
                          <a:spcPts val="0"/>
                        </a:spcBef>
                        <a:spcAft>
                          <a:spcPts val="0"/>
                        </a:spcAft>
                        <a:buNone/>
                        <a:defRPr sz="1400" b="0" i="0" u="none" strike="noStrike" cap="none">
                          <a:solidFill>
                            <a:schemeClr val="tx1"/>
                          </a:solidFill>
                          <a:latin typeface="Calibri"/>
                          <a:sym typeface="Arial"/>
                        </a:defRPr>
                      </a:lvl7pPr>
                      <a:lvl8pPr marR="0" algn="l" rtl="0">
                        <a:lnSpc>
                          <a:spcPct val="100000"/>
                        </a:lnSpc>
                        <a:spcBef>
                          <a:spcPts val="0"/>
                        </a:spcBef>
                        <a:spcAft>
                          <a:spcPts val="0"/>
                        </a:spcAft>
                        <a:buNone/>
                        <a:defRPr sz="1400" b="0" i="0" u="none" strike="noStrike" cap="none">
                          <a:solidFill>
                            <a:schemeClr val="tx1"/>
                          </a:solidFill>
                          <a:latin typeface="Calibri"/>
                          <a:sym typeface="Arial"/>
                        </a:defRPr>
                      </a:lvl8pPr>
                      <a:lvl9pPr marR="0" algn="l" rtl="0">
                        <a:lnSpc>
                          <a:spcPct val="100000"/>
                        </a:lnSpc>
                        <a:spcBef>
                          <a:spcPts val="0"/>
                        </a:spcBef>
                        <a:spcAft>
                          <a:spcPts val="0"/>
                        </a:spcAft>
                        <a:buNone/>
                        <a:defRPr sz="1400" b="0" i="0" u="none" strike="noStrike" cap="none">
                          <a:solidFill>
                            <a:schemeClr val="tx1"/>
                          </a:solidFill>
                          <a:latin typeface="Calibri"/>
                          <a:sym typeface="Arial"/>
                        </a:defRPr>
                      </a:lvl9pPr>
                    </a:lstStyle>
                    <a:p>
                      <a:pPr algn="ctr" rtl="0" fontAlgn="ctr"/>
                      <a:r>
                        <a:rPr lang="fa-IR" sz="1400" b="0" i="0" u="none" strike="noStrike">
                          <a:solidFill>
                            <a:srgbClr val="000000"/>
                          </a:solidFill>
                          <a:effectLst/>
                          <a:latin typeface="B Lotus"/>
                          <a:cs typeface="B Zar" pitchFamily="2" charset="-78"/>
                        </a:rPr>
                        <a:t>300</a:t>
                      </a:r>
                    </a:p>
                  </a:txBody>
                  <a:tcPr marL="4205" marR="4205" marT="420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lvl1pPr marR="0" algn="l" rtl="0">
                        <a:lnSpc>
                          <a:spcPct val="100000"/>
                        </a:lnSpc>
                        <a:spcBef>
                          <a:spcPts val="0"/>
                        </a:spcBef>
                        <a:spcAft>
                          <a:spcPts val="0"/>
                        </a:spcAft>
                        <a:buNone/>
                        <a:defRPr sz="1400" b="0" i="0" u="none" strike="noStrike" cap="none">
                          <a:solidFill>
                            <a:schemeClr val="tx1"/>
                          </a:solidFill>
                          <a:latin typeface="Calibri"/>
                          <a:sym typeface="Arial"/>
                        </a:defRPr>
                      </a:lvl1pPr>
                      <a:lvl2pPr marR="0" algn="l" rtl="0">
                        <a:lnSpc>
                          <a:spcPct val="100000"/>
                        </a:lnSpc>
                        <a:spcBef>
                          <a:spcPts val="0"/>
                        </a:spcBef>
                        <a:spcAft>
                          <a:spcPts val="0"/>
                        </a:spcAft>
                        <a:buNone/>
                        <a:defRPr sz="1400" b="0" i="0" u="none" strike="noStrike" cap="none">
                          <a:solidFill>
                            <a:schemeClr val="tx1"/>
                          </a:solidFill>
                          <a:latin typeface="Calibri"/>
                          <a:sym typeface="Arial"/>
                        </a:defRPr>
                      </a:lvl2pPr>
                      <a:lvl3pPr marR="0" algn="l" rtl="0">
                        <a:lnSpc>
                          <a:spcPct val="100000"/>
                        </a:lnSpc>
                        <a:spcBef>
                          <a:spcPts val="0"/>
                        </a:spcBef>
                        <a:spcAft>
                          <a:spcPts val="0"/>
                        </a:spcAft>
                        <a:buNone/>
                        <a:defRPr sz="1400" b="0" i="0" u="none" strike="noStrike" cap="none">
                          <a:solidFill>
                            <a:schemeClr val="tx1"/>
                          </a:solidFill>
                          <a:latin typeface="Calibri"/>
                          <a:sym typeface="Arial"/>
                        </a:defRPr>
                      </a:lvl3pPr>
                      <a:lvl4pPr marR="0" algn="l" rtl="0">
                        <a:lnSpc>
                          <a:spcPct val="100000"/>
                        </a:lnSpc>
                        <a:spcBef>
                          <a:spcPts val="0"/>
                        </a:spcBef>
                        <a:spcAft>
                          <a:spcPts val="0"/>
                        </a:spcAft>
                        <a:buNone/>
                        <a:defRPr sz="1400" b="0" i="0" u="none" strike="noStrike" cap="none">
                          <a:solidFill>
                            <a:schemeClr val="tx1"/>
                          </a:solidFill>
                          <a:latin typeface="Calibri"/>
                          <a:sym typeface="Arial"/>
                        </a:defRPr>
                      </a:lvl4pPr>
                      <a:lvl5pPr marR="0" algn="l" rtl="0">
                        <a:lnSpc>
                          <a:spcPct val="100000"/>
                        </a:lnSpc>
                        <a:spcBef>
                          <a:spcPts val="0"/>
                        </a:spcBef>
                        <a:spcAft>
                          <a:spcPts val="0"/>
                        </a:spcAft>
                        <a:buNone/>
                        <a:defRPr sz="1400" b="0" i="0" u="none" strike="noStrike" cap="none">
                          <a:solidFill>
                            <a:schemeClr val="tx1"/>
                          </a:solidFill>
                          <a:latin typeface="Calibri"/>
                          <a:sym typeface="Arial"/>
                        </a:defRPr>
                      </a:lvl5pPr>
                      <a:lvl6pPr marR="0" algn="l" rtl="0">
                        <a:lnSpc>
                          <a:spcPct val="100000"/>
                        </a:lnSpc>
                        <a:spcBef>
                          <a:spcPts val="0"/>
                        </a:spcBef>
                        <a:spcAft>
                          <a:spcPts val="0"/>
                        </a:spcAft>
                        <a:buNone/>
                        <a:defRPr sz="1400" b="0" i="0" u="none" strike="noStrike" cap="none">
                          <a:solidFill>
                            <a:schemeClr val="tx1"/>
                          </a:solidFill>
                          <a:latin typeface="Calibri"/>
                          <a:sym typeface="Arial"/>
                        </a:defRPr>
                      </a:lvl6pPr>
                      <a:lvl7pPr marR="0" algn="l" rtl="0">
                        <a:lnSpc>
                          <a:spcPct val="100000"/>
                        </a:lnSpc>
                        <a:spcBef>
                          <a:spcPts val="0"/>
                        </a:spcBef>
                        <a:spcAft>
                          <a:spcPts val="0"/>
                        </a:spcAft>
                        <a:buNone/>
                        <a:defRPr sz="1400" b="0" i="0" u="none" strike="noStrike" cap="none">
                          <a:solidFill>
                            <a:schemeClr val="tx1"/>
                          </a:solidFill>
                          <a:latin typeface="Calibri"/>
                          <a:sym typeface="Arial"/>
                        </a:defRPr>
                      </a:lvl7pPr>
                      <a:lvl8pPr marR="0" algn="l" rtl="0">
                        <a:lnSpc>
                          <a:spcPct val="100000"/>
                        </a:lnSpc>
                        <a:spcBef>
                          <a:spcPts val="0"/>
                        </a:spcBef>
                        <a:spcAft>
                          <a:spcPts val="0"/>
                        </a:spcAft>
                        <a:buNone/>
                        <a:defRPr sz="1400" b="0" i="0" u="none" strike="noStrike" cap="none">
                          <a:solidFill>
                            <a:schemeClr val="tx1"/>
                          </a:solidFill>
                          <a:latin typeface="Calibri"/>
                          <a:sym typeface="Arial"/>
                        </a:defRPr>
                      </a:lvl8pPr>
                      <a:lvl9pPr marR="0" algn="l" rtl="0">
                        <a:lnSpc>
                          <a:spcPct val="100000"/>
                        </a:lnSpc>
                        <a:spcBef>
                          <a:spcPts val="0"/>
                        </a:spcBef>
                        <a:spcAft>
                          <a:spcPts val="0"/>
                        </a:spcAft>
                        <a:buNone/>
                        <a:defRPr sz="1400" b="0" i="0" u="none" strike="noStrike" cap="none">
                          <a:solidFill>
                            <a:schemeClr val="tx1"/>
                          </a:solidFill>
                          <a:latin typeface="Calibri"/>
                          <a:sym typeface="Arial"/>
                        </a:defRPr>
                      </a:lvl9pPr>
                    </a:lstStyle>
                    <a:p>
                      <a:pPr algn="ctr" rtl="1" fontAlgn="ctr"/>
                      <a:r>
                        <a:rPr lang="fa-IR" sz="1400" b="0" i="0" u="none" strike="noStrike">
                          <a:solidFill>
                            <a:srgbClr val="000000"/>
                          </a:solidFill>
                          <a:effectLst/>
                          <a:latin typeface="B Lotus"/>
                          <a:cs typeface="B Zar" pitchFamily="2" charset="-78"/>
                        </a:rPr>
                        <a:t>1716</a:t>
                      </a:r>
                    </a:p>
                  </a:txBody>
                  <a:tcPr marL="4205" marR="4205" marT="420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lvl1pPr marR="0" algn="l" rtl="0">
                        <a:lnSpc>
                          <a:spcPct val="100000"/>
                        </a:lnSpc>
                        <a:spcBef>
                          <a:spcPts val="0"/>
                        </a:spcBef>
                        <a:spcAft>
                          <a:spcPts val="0"/>
                        </a:spcAft>
                        <a:buNone/>
                        <a:defRPr sz="1400" b="0" i="0" u="none" strike="noStrike" cap="none">
                          <a:solidFill>
                            <a:schemeClr val="tx1"/>
                          </a:solidFill>
                          <a:latin typeface="Calibri"/>
                          <a:sym typeface="Arial"/>
                        </a:defRPr>
                      </a:lvl1pPr>
                      <a:lvl2pPr marR="0" algn="l" rtl="0">
                        <a:lnSpc>
                          <a:spcPct val="100000"/>
                        </a:lnSpc>
                        <a:spcBef>
                          <a:spcPts val="0"/>
                        </a:spcBef>
                        <a:spcAft>
                          <a:spcPts val="0"/>
                        </a:spcAft>
                        <a:buNone/>
                        <a:defRPr sz="1400" b="0" i="0" u="none" strike="noStrike" cap="none">
                          <a:solidFill>
                            <a:schemeClr val="tx1"/>
                          </a:solidFill>
                          <a:latin typeface="Calibri"/>
                          <a:sym typeface="Arial"/>
                        </a:defRPr>
                      </a:lvl2pPr>
                      <a:lvl3pPr marR="0" algn="l" rtl="0">
                        <a:lnSpc>
                          <a:spcPct val="100000"/>
                        </a:lnSpc>
                        <a:spcBef>
                          <a:spcPts val="0"/>
                        </a:spcBef>
                        <a:spcAft>
                          <a:spcPts val="0"/>
                        </a:spcAft>
                        <a:buNone/>
                        <a:defRPr sz="1400" b="0" i="0" u="none" strike="noStrike" cap="none">
                          <a:solidFill>
                            <a:schemeClr val="tx1"/>
                          </a:solidFill>
                          <a:latin typeface="Calibri"/>
                          <a:sym typeface="Arial"/>
                        </a:defRPr>
                      </a:lvl3pPr>
                      <a:lvl4pPr marR="0" algn="l" rtl="0">
                        <a:lnSpc>
                          <a:spcPct val="100000"/>
                        </a:lnSpc>
                        <a:spcBef>
                          <a:spcPts val="0"/>
                        </a:spcBef>
                        <a:spcAft>
                          <a:spcPts val="0"/>
                        </a:spcAft>
                        <a:buNone/>
                        <a:defRPr sz="1400" b="0" i="0" u="none" strike="noStrike" cap="none">
                          <a:solidFill>
                            <a:schemeClr val="tx1"/>
                          </a:solidFill>
                          <a:latin typeface="Calibri"/>
                          <a:sym typeface="Arial"/>
                        </a:defRPr>
                      </a:lvl4pPr>
                      <a:lvl5pPr marR="0" algn="l" rtl="0">
                        <a:lnSpc>
                          <a:spcPct val="100000"/>
                        </a:lnSpc>
                        <a:spcBef>
                          <a:spcPts val="0"/>
                        </a:spcBef>
                        <a:spcAft>
                          <a:spcPts val="0"/>
                        </a:spcAft>
                        <a:buNone/>
                        <a:defRPr sz="1400" b="0" i="0" u="none" strike="noStrike" cap="none">
                          <a:solidFill>
                            <a:schemeClr val="tx1"/>
                          </a:solidFill>
                          <a:latin typeface="Calibri"/>
                          <a:sym typeface="Arial"/>
                        </a:defRPr>
                      </a:lvl5pPr>
                      <a:lvl6pPr marR="0" algn="l" rtl="0">
                        <a:lnSpc>
                          <a:spcPct val="100000"/>
                        </a:lnSpc>
                        <a:spcBef>
                          <a:spcPts val="0"/>
                        </a:spcBef>
                        <a:spcAft>
                          <a:spcPts val="0"/>
                        </a:spcAft>
                        <a:buNone/>
                        <a:defRPr sz="1400" b="0" i="0" u="none" strike="noStrike" cap="none">
                          <a:solidFill>
                            <a:schemeClr val="tx1"/>
                          </a:solidFill>
                          <a:latin typeface="Calibri"/>
                          <a:sym typeface="Arial"/>
                        </a:defRPr>
                      </a:lvl6pPr>
                      <a:lvl7pPr marR="0" algn="l" rtl="0">
                        <a:lnSpc>
                          <a:spcPct val="100000"/>
                        </a:lnSpc>
                        <a:spcBef>
                          <a:spcPts val="0"/>
                        </a:spcBef>
                        <a:spcAft>
                          <a:spcPts val="0"/>
                        </a:spcAft>
                        <a:buNone/>
                        <a:defRPr sz="1400" b="0" i="0" u="none" strike="noStrike" cap="none">
                          <a:solidFill>
                            <a:schemeClr val="tx1"/>
                          </a:solidFill>
                          <a:latin typeface="Calibri"/>
                          <a:sym typeface="Arial"/>
                        </a:defRPr>
                      </a:lvl7pPr>
                      <a:lvl8pPr marR="0" algn="l" rtl="0">
                        <a:lnSpc>
                          <a:spcPct val="100000"/>
                        </a:lnSpc>
                        <a:spcBef>
                          <a:spcPts val="0"/>
                        </a:spcBef>
                        <a:spcAft>
                          <a:spcPts val="0"/>
                        </a:spcAft>
                        <a:buNone/>
                        <a:defRPr sz="1400" b="0" i="0" u="none" strike="noStrike" cap="none">
                          <a:solidFill>
                            <a:schemeClr val="tx1"/>
                          </a:solidFill>
                          <a:latin typeface="Calibri"/>
                          <a:sym typeface="Arial"/>
                        </a:defRPr>
                      </a:lvl8pPr>
                      <a:lvl9pPr marR="0" algn="l" rtl="0">
                        <a:lnSpc>
                          <a:spcPct val="100000"/>
                        </a:lnSpc>
                        <a:spcBef>
                          <a:spcPts val="0"/>
                        </a:spcBef>
                        <a:spcAft>
                          <a:spcPts val="0"/>
                        </a:spcAft>
                        <a:buNone/>
                        <a:defRPr sz="1400" b="0" i="0" u="none" strike="noStrike" cap="none">
                          <a:solidFill>
                            <a:schemeClr val="tx1"/>
                          </a:solidFill>
                          <a:latin typeface="Calibri"/>
                          <a:sym typeface="Arial"/>
                        </a:defRPr>
                      </a:lvl9pPr>
                    </a:lstStyle>
                    <a:p>
                      <a:pPr algn="ctr" rtl="0" fontAlgn="ctr"/>
                      <a:r>
                        <a:rPr lang="fa-IR" sz="1400" b="0" i="0" u="none" strike="noStrike">
                          <a:solidFill>
                            <a:srgbClr val="000000"/>
                          </a:solidFill>
                          <a:effectLst/>
                          <a:latin typeface="B Lotus"/>
                          <a:cs typeface="B Zar" pitchFamily="2" charset="-78"/>
                        </a:rPr>
                        <a:t>170</a:t>
                      </a:r>
                    </a:p>
                  </a:txBody>
                  <a:tcPr marL="4205" marR="4205" marT="420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r>
              <a:tr h="340208">
                <a:tc>
                  <a:txBody>
                    <a:bodyPr/>
                    <a:lstStyle>
                      <a:lvl1pPr marR="0" algn="l" rtl="0">
                        <a:lnSpc>
                          <a:spcPct val="100000"/>
                        </a:lnSpc>
                        <a:spcBef>
                          <a:spcPts val="0"/>
                        </a:spcBef>
                        <a:spcAft>
                          <a:spcPts val="0"/>
                        </a:spcAft>
                        <a:buNone/>
                        <a:defRPr sz="1400" b="0" i="0" u="none" strike="noStrike" cap="none">
                          <a:solidFill>
                            <a:schemeClr val="tx1"/>
                          </a:solidFill>
                          <a:latin typeface="Calibri"/>
                          <a:sym typeface="Arial"/>
                        </a:defRPr>
                      </a:lvl1pPr>
                      <a:lvl2pPr marR="0" algn="l" rtl="0">
                        <a:lnSpc>
                          <a:spcPct val="100000"/>
                        </a:lnSpc>
                        <a:spcBef>
                          <a:spcPts val="0"/>
                        </a:spcBef>
                        <a:spcAft>
                          <a:spcPts val="0"/>
                        </a:spcAft>
                        <a:buNone/>
                        <a:defRPr sz="1400" b="0" i="0" u="none" strike="noStrike" cap="none">
                          <a:solidFill>
                            <a:schemeClr val="tx1"/>
                          </a:solidFill>
                          <a:latin typeface="Calibri"/>
                          <a:sym typeface="Arial"/>
                        </a:defRPr>
                      </a:lvl2pPr>
                      <a:lvl3pPr marR="0" algn="l" rtl="0">
                        <a:lnSpc>
                          <a:spcPct val="100000"/>
                        </a:lnSpc>
                        <a:spcBef>
                          <a:spcPts val="0"/>
                        </a:spcBef>
                        <a:spcAft>
                          <a:spcPts val="0"/>
                        </a:spcAft>
                        <a:buNone/>
                        <a:defRPr sz="1400" b="0" i="0" u="none" strike="noStrike" cap="none">
                          <a:solidFill>
                            <a:schemeClr val="tx1"/>
                          </a:solidFill>
                          <a:latin typeface="Calibri"/>
                          <a:sym typeface="Arial"/>
                        </a:defRPr>
                      </a:lvl3pPr>
                      <a:lvl4pPr marR="0" algn="l" rtl="0">
                        <a:lnSpc>
                          <a:spcPct val="100000"/>
                        </a:lnSpc>
                        <a:spcBef>
                          <a:spcPts val="0"/>
                        </a:spcBef>
                        <a:spcAft>
                          <a:spcPts val="0"/>
                        </a:spcAft>
                        <a:buNone/>
                        <a:defRPr sz="1400" b="0" i="0" u="none" strike="noStrike" cap="none">
                          <a:solidFill>
                            <a:schemeClr val="tx1"/>
                          </a:solidFill>
                          <a:latin typeface="Calibri"/>
                          <a:sym typeface="Arial"/>
                        </a:defRPr>
                      </a:lvl4pPr>
                      <a:lvl5pPr marR="0" algn="l" rtl="0">
                        <a:lnSpc>
                          <a:spcPct val="100000"/>
                        </a:lnSpc>
                        <a:spcBef>
                          <a:spcPts val="0"/>
                        </a:spcBef>
                        <a:spcAft>
                          <a:spcPts val="0"/>
                        </a:spcAft>
                        <a:buNone/>
                        <a:defRPr sz="1400" b="0" i="0" u="none" strike="noStrike" cap="none">
                          <a:solidFill>
                            <a:schemeClr val="tx1"/>
                          </a:solidFill>
                          <a:latin typeface="Calibri"/>
                          <a:sym typeface="Arial"/>
                        </a:defRPr>
                      </a:lvl5pPr>
                      <a:lvl6pPr marR="0" algn="l" rtl="0">
                        <a:lnSpc>
                          <a:spcPct val="100000"/>
                        </a:lnSpc>
                        <a:spcBef>
                          <a:spcPts val="0"/>
                        </a:spcBef>
                        <a:spcAft>
                          <a:spcPts val="0"/>
                        </a:spcAft>
                        <a:buNone/>
                        <a:defRPr sz="1400" b="0" i="0" u="none" strike="noStrike" cap="none">
                          <a:solidFill>
                            <a:schemeClr val="tx1"/>
                          </a:solidFill>
                          <a:latin typeface="Calibri"/>
                          <a:sym typeface="Arial"/>
                        </a:defRPr>
                      </a:lvl6pPr>
                      <a:lvl7pPr marR="0" algn="l" rtl="0">
                        <a:lnSpc>
                          <a:spcPct val="100000"/>
                        </a:lnSpc>
                        <a:spcBef>
                          <a:spcPts val="0"/>
                        </a:spcBef>
                        <a:spcAft>
                          <a:spcPts val="0"/>
                        </a:spcAft>
                        <a:buNone/>
                        <a:defRPr sz="1400" b="0" i="0" u="none" strike="noStrike" cap="none">
                          <a:solidFill>
                            <a:schemeClr val="tx1"/>
                          </a:solidFill>
                          <a:latin typeface="Calibri"/>
                          <a:sym typeface="Arial"/>
                        </a:defRPr>
                      </a:lvl7pPr>
                      <a:lvl8pPr marR="0" algn="l" rtl="0">
                        <a:lnSpc>
                          <a:spcPct val="100000"/>
                        </a:lnSpc>
                        <a:spcBef>
                          <a:spcPts val="0"/>
                        </a:spcBef>
                        <a:spcAft>
                          <a:spcPts val="0"/>
                        </a:spcAft>
                        <a:buNone/>
                        <a:defRPr sz="1400" b="0" i="0" u="none" strike="noStrike" cap="none">
                          <a:solidFill>
                            <a:schemeClr val="tx1"/>
                          </a:solidFill>
                          <a:latin typeface="Calibri"/>
                          <a:sym typeface="Arial"/>
                        </a:defRPr>
                      </a:lvl8pPr>
                      <a:lvl9pPr marR="0" algn="l" rtl="0">
                        <a:lnSpc>
                          <a:spcPct val="100000"/>
                        </a:lnSpc>
                        <a:spcBef>
                          <a:spcPts val="0"/>
                        </a:spcBef>
                        <a:spcAft>
                          <a:spcPts val="0"/>
                        </a:spcAft>
                        <a:buNone/>
                        <a:defRPr sz="1400" b="0" i="0" u="none" strike="noStrike" cap="none">
                          <a:solidFill>
                            <a:schemeClr val="tx1"/>
                          </a:solidFill>
                          <a:latin typeface="Calibri"/>
                          <a:sym typeface="Arial"/>
                        </a:defRPr>
                      </a:lvl9pPr>
                    </a:lstStyle>
                    <a:p>
                      <a:pPr algn="ctr" rtl="0" fontAlgn="ctr"/>
                      <a:r>
                        <a:rPr lang="fa-IR" sz="1600" b="0" i="0" u="none" strike="noStrike" dirty="0">
                          <a:solidFill>
                            <a:srgbClr val="000000"/>
                          </a:solidFill>
                          <a:effectLst/>
                          <a:latin typeface="B Lotus"/>
                          <a:cs typeface="B Zar" pitchFamily="2" charset="-78"/>
                        </a:rPr>
                        <a:t>3</a:t>
                      </a:r>
                    </a:p>
                  </a:txBody>
                  <a:tcPr marL="4205" marR="4205" marT="420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lvl1pPr marR="0" algn="l" rtl="0">
                        <a:lnSpc>
                          <a:spcPct val="100000"/>
                        </a:lnSpc>
                        <a:spcBef>
                          <a:spcPts val="0"/>
                        </a:spcBef>
                        <a:spcAft>
                          <a:spcPts val="0"/>
                        </a:spcAft>
                        <a:buNone/>
                        <a:defRPr sz="1400" b="0" i="0" u="none" strike="noStrike" cap="none">
                          <a:solidFill>
                            <a:schemeClr val="tx1"/>
                          </a:solidFill>
                          <a:latin typeface="Calibri"/>
                          <a:sym typeface="Arial"/>
                        </a:defRPr>
                      </a:lvl1pPr>
                      <a:lvl2pPr marR="0" algn="l" rtl="0">
                        <a:lnSpc>
                          <a:spcPct val="100000"/>
                        </a:lnSpc>
                        <a:spcBef>
                          <a:spcPts val="0"/>
                        </a:spcBef>
                        <a:spcAft>
                          <a:spcPts val="0"/>
                        </a:spcAft>
                        <a:buNone/>
                        <a:defRPr sz="1400" b="0" i="0" u="none" strike="noStrike" cap="none">
                          <a:solidFill>
                            <a:schemeClr val="tx1"/>
                          </a:solidFill>
                          <a:latin typeface="Calibri"/>
                          <a:sym typeface="Arial"/>
                        </a:defRPr>
                      </a:lvl2pPr>
                      <a:lvl3pPr marR="0" algn="l" rtl="0">
                        <a:lnSpc>
                          <a:spcPct val="100000"/>
                        </a:lnSpc>
                        <a:spcBef>
                          <a:spcPts val="0"/>
                        </a:spcBef>
                        <a:spcAft>
                          <a:spcPts val="0"/>
                        </a:spcAft>
                        <a:buNone/>
                        <a:defRPr sz="1400" b="0" i="0" u="none" strike="noStrike" cap="none">
                          <a:solidFill>
                            <a:schemeClr val="tx1"/>
                          </a:solidFill>
                          <a:latin typeface="Calibri"/>
                          <a:sym typeface="Arial"/>
                        </a:defRPr>
                      </a:lvl3pPr>
                      <a:lvl4pPr marR="0" algn="l" rtl="0">
                        <a:lnSpc>
                          <a:spcPct val="100000"/>
                        </a:lnSpc>
                        <a:spcBef>
                          <a:spcPts val="0"/>
                        </a:spcBef>
                        <a:spcAft>
                          <a:spcPts val="0"/>
                        </a:spcAft>
                        <a:buNone/>
                        <a:defRPr sz="1400" b="0" i="0" u="none" strike="noStrike" cap="none">
                          <a:solidFill>
                            <a:schemeClr val="tx1"/>
                          </a:solidFill>
                          <a:latin typeface="Calibri"/>
                          <a:sym typeface="Arial"/>
                        </a:defRPr>
                      </a:lvl4pPr>
                      <a:lvl5pPr marR="0" algn="l" rtl="0">
                        <a:lnSpc>
                          <a:spcPct val="100000"/>
                        </a:lnSpc>
                        <a:spcBef>
                          <a:spcPts val="0"/>
                        </a:spcBef>
                        <a:spcAft>
                          <a:spcPts val="0"/>
                        </a:spcAft>
                        <a:buNone/>
                        <a:defRPr sz="1400" b="0" i="0" u="none" strike="noStrike" cap="none">
                          <a:solidFill>
                            <a:schemeClr val="tx1"/>
                          </a:solidFill>
                          <a:latin typeface="Calibri"/>
                          <a:sym typeface="Arial"/>
                        </a:defRPr>
                      </a:lvl5pPr>
                      <a:lvl6pPr marR="0" algn="l" rtl="0">
                        <a:lnSpc>
                          <a:spcPct val="100000"/>
                        </a:lnSpc>
                        <a:spcBef>
                          <a:spcPts val="0"/>
                        </a:spcBef>
                        <a:spcAft>
                          <a:spcPts val="0"/>
                        </a:spcAft>
                        <a:buNone/>
                        <a:defRPr sz="1400" b="0" i="0" u="none" strike="noStrike" cap="none">
                          <a:solidFill>
                            <a:schemeClr val="tx1"/>
                          </a:solidFill>
                          <a:latin typeface="Calibri"/>
                          <a:sym typeface="Arial"/>
                        </a:defRPr>
                      </a:lvl6pPr>
                      <a:lvl7pPr marR="0" algn="l" rtl="0">
                        <a:lnSpc>
                          <a:spcPct val="100000"/>
                        </a:lnSpc>
                        <a:spcBef>
                          <a:spcPts val="0"/>
                        </a:spcBef>
                        <a:spcAft>
                          <a:spcPts val="0"/>
                        </a:spcAft>
                        <a:buNone/>
                        <a:defRPr sz="1400" b="0" i="0" u="none" strike="noStrike" cap="none">
                          <a:solidFill>
                            <a:schemeClr val="tx1"/>
                          </a:solidFill>
                          <a:latin typeface="Calibri"/>
                          <a:sym typeface="Arial"/>
                        </a:defRPr>
                      </a:lvl7pPr>
                      <a:lvl8pPr marR="0" algn="l" rtl="0">
                        <a:lnSpc>
                          <a:spcPct val="100000"/>
                        </a:lnSpc>
                        <a:spcBef>
                          <a:spcPts val="0"/>
                        </a:spcBef>
                        <a:spcAft>
                          <a:spcPts val="0"/>
                        </a:spcAft>
                        <a:buNone/>
                        <a:defRPr sz="1400" b="0" i="0" u="none" strike="noStrike" cap="none">
                          <a:solidFill>
                            <a:schemeClr val="tx1"/>
                          </a:solidFill>
                          <a:latin typeface="Calibri"/>
                          <a:sym typeface="Arial"/>
                        </a:defRPr>
                      </a:lvl8pPr>
                      <a:lvl9pPr marR="0" algn="l" rtl="0">
                        <a:lnSpc>
                          <a:spcPct val="100000"/>
                        </a:lnSpc>
                        <a:spcBef>
                          <a:spcPts val="0"/>
                        </a:spcBef>
                        <a:spcAft>
                          <a:spcPts val="0"/>
                        </a:spcAft>
                        <a:buNone/>
                        <a:defRPr sz="1400" b="0" i="0" u="none" strike="noStrike" cap="none">
                          <a:solidFill>
                            <a:schemeClr val="tx1"/>
                          </a:solidFill>
                          <a:latin typeface="Calibri"/>
                          <a:sym typeface="Arial"/>
                        </a:defRPr>
                      </a:lvl9pPr>
                    </a:lstStyle>
                    <a:p>
                      <a:pPr algn="ctr" rtl="1" fontAlgn="ctr"/>
                      <a:r>
                        <a:rPr lang="fa-IR" sz="1600" b="0" i="0" u="none" strike="noStrike" dirty="0">
                          <a:solidFill>
                            <a:srgbClr val="000000"/>
                          </a:solidFill>
                          <a:effectLst/>
                          <a:latin typeface="B Lotus"/>
                          <a:cs typeface="B Zar" pitchFamily="2" charset="-78"/>
                        </a:rPr>
                        <a:t>قره بلاغ</a:t>
                      </a:r>
                    </a:p>
                  </a:txBody>
                  <a:tcPr marL="4205" marR="4205" marT="420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lvl1pPr marR="0" algn="l" rtl="0">
                        <a:lnSpc>
                          <a:spcPct val="100000"/>
                        </a:lnSpc>
                        <a:spcBef>
                          <a:spcPts val="0"/>
                        </a:spcBef>
                        <a:spcAft>
                          <a:spcPts val="0"/>
                        </a:spcAft>
                        <a:buNone/>
                        <a:defRPr sz="1400" b="0" i="0" u="none" strike="noStrike" cap="none">
                          <a:solidFill>
                            <a:schemeClr val="tx1"/>
                          </a:solidFill>
                          <a:latin typeface="Calibri"/>
                          <a:sym typeface="Arial"/>
                        </a:defRPr>
                      </a:lvl1pPr>
                      <a:lvl2pPr marR="0" algn="l" rtl="0">
                        <a:lnSpc>
                          <a:spcPct val="100000"/>
                        </a:lnSpc>
                        <a:spcBef>
                          <a:spcPts val="0"/>
                        </a:spcBef>
                        <a:spcAft>
                          <a:spcPts val="0"/>
                        </a:spcAft>
                        <a:buNone/>
                        <a:defRPr sz="1400" b="0" i="0" u="none" strike="noStrike" cap="none">
                          <a:solidFill>
                            <a:schemeClr val="tx1"/>
                          </a:solidFill>
                          <a:latin typeface="Calibri"/>
                          <a:sym typeface="Arial"/>
                        </a:defRPr>
                      </a:lvl2pPr>
                      <a:lvl3pPr marR="0" algn="l" rtl="0">
                        <a:lnSpc>
                          <a:spcPct val="100000"/>
                        </a:lnSpc>
                        <a:spcBef>
                          <a:spcPts val="0"/>
                        </a:spcBef>
                        <a:spcAft>
                          <a:spcPts val="0"/>
                        </a:spcAft>
                        <a:buNone/>
                        <a:defRPr sz="1400" b="0" i="0" u="none" strike="noStrike" cap="none">
                          <a:solidFill>
                            <a:schemeClr val="tx1"/>
                          </a:solidFill>
                          <a:latin typeface="Calibri"/>
                          <a:sym typeface="Arial"/>
                        </a:defRPr>
                      </a:lvl3pPr>
                      <a:lvl4pPr marR="0" algn="l" rtl="0">
                        <a:lnSpc>
                          <a:spcPct val="100000"/>
                        </a:lnSpc>
                        <a:spcBef>
                          <a:spcPts val="0"/>
                        </a:spcBef>
                        <a:spcAft>
                          <a:spcPts val="0"/>
                        </a:spcAft>
                        <a:buNone/>
                        <a:defRPr sz="1400" b="0" i="0" u="none" strike="noStrike" cap="none">
                          <a:solidFill>
                            <a:schemeClr val="tx1"/>
                          </a:solidFill>
                          <a:latin typeface="Calibri"/>
                          <a:sym typeface="Arial"/>
                        </a:defRPr>
                      </a:lvl4pPr>
                      <a:lvl5pPr marR="0" algn="l" rtl="0">
                        <a:lnSpc>
                          <a:spcPct val="100000"/>
                        </a:lnSpc>
                        <a:spcBef>
                          <a:spcPts val="0"/>
                        </a:spcBef>
                        <a:spcAft>
                          <a:spcPts val="0"/>
                        </a:spcAft>
                        <a:buNone/>
                        <a:defRPr sz="1400" b="0" i="0" u="none" strike="noStrike" cap="none">
                          <a:solidFill>
                            <a:schemeClr val="tx1"/>
                          </a:solidFill>
                          <a:latin typeface="Calibri"/>
                          <a:sym typeface="Arial"/>
                        </a:defRPr>
                      </a:lvl5pPr>
                      <a:lvl6pPr marR="0" algn="l" rtl="0">
                        <a:lnSpc>
                          <a:spcPct val="100000"/>
                        </a:lnSpc>
                        <a:spcBef>
                          <a:spcPts val="0"/>
                        </a:spcBef>
                        <a:spcAft>
                          <a:spcPts val="0"/>
                        </a:spcAft>
                        <a:buNone/>
                        <a:defRPr sz="1400" b="0" i="0" u="none" strike="noStrike" cap="none">
                          <a:solidFill>
                            <a:schemeClr val="tx1"/>
                          </a:solidFill>
                          <a:latin typeface="Calibri"/>
                          <a:sym typeface="Arial"/>
                        </a:defRPr>
                      </a:lvl6pPr>
                      <a:lvl7pPr marR="0" algn="l" rtl="0">
                        <a:lnSpc>
                          <a:spcPct val="100000"/>
                        </a:lnSpc>
                        <a:spcBef>
                          <a:spcPts val="0"/>
                        </a:spcBef>
                        <a:spcAft>
                          <a:spcPts val="0"/>
                        </a:spcAft>
                        <a:buNone/>
                        <a:defRPr sz="1400" b="0" i="0" u="none" strike="noStrike" cap="none">
                          <a:solidFill>
                            <a:schemeClr val="tx1"/>
                          </a:solidFill>
                          <a:latin typeface="Calibri"/>
                          <a:sym typeface="Arial"/>
                        </a:defRPr>
                      </a:lvl7pPr>
                      <a:lvl8pPr marR="0" algn="l" rtl="0">
                        <a:lnSpc>
                          <a:spcPct val="100000"/>
                        </a:lnSpc>
                        <a:spcBef>
                          <a:spcPts val="0"/>
                        </a:spcBef>
                        <a:spcAft>
                          <a:spcPts val="0"/>
                        </a:spcAft>
                        <a:buNone/>
                        <a:defRPr sz="1400" b="0" i="0" u="none" strike="noStrike" cap="none">
                          <a:solidFill>
                            <a:schemeClr val="tx1"/>
                          </a:solidFill>
                          <a:latin typeface="Calibri"/>
                          <a:sym typeface="Arial"/>
                        </a:defRPr>
                      </a:lvl8pPr>
                      <a:lvl9pPr marR="0" algn="l" rtl="0">
                        <a:lnSpc>
                          <a:spcPct val="100000"/>
                        </a:lnSpc>
                        <a:spcBef>
                          <a:spcPts val="0"/>
                        </a:spcBef>
                        <a:spcAft>
                          <a:spcPts val="0"/>
                        </a:spcAft>
                        <a:buNone/>
                        <a:defRPr sz="1400" b="0" i="0" u="none" strike="noStrike" cap="none">
                          <a:solidFill>
                            <a:schemeClr val="tx1"/>
                          </a:solidFill>
                          <a:latin typeface="Calibri"/>
                          <a:sym typeface="Arial"/>
                        </a:defRPr>
                      </a:lvl9pPr>
                    </a:lstStyle>
                    <a:p>
                      <a:pPr algn="ctr" rtl="0" fontAlgn="ctr"/>
                      <a:r>
                        <a:rPr lang="en-US" sz="1400" b="0" i="0" u="none" strike="noStrike">
                          <a:solidFill>
                            <a:srgbClr val="000000"/>
                          </a:solidFill>
                          <a:effectLst/>
                          <a:latin typeface="B Lotus"/>
                          <a:cs typeface="B Zar" pitchFamily="2" charset="-78"/>
                        </a:rPr>
                        <a:t>39 S</a:t>
                      </a:r>
                    </a:p>
                  </a:txBody>
                  <a:tcPr marL="4205" marR="4205" marT="420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lvl1pPr marR="0" algn="l" rtl="0">
                        <a:lnSpc>
                          <a:spcPct val="100000"/>
                        </a:lnSpc>
                        <a:spcBef>
                          <a:spcPts val="0"/>
                        </a:spcBef>
                        <a:spcAft>
                          <a:spcPts val="0"/>
                        </a:spcAft>
                        <a:buNone/>
                        <a:defRPr sz="1400" b="0" i="0" u="none" strike="noStrike" cap="none">
                          <a:solidFill>
                            <a:schemeClr val="tx1"/>
                          </a:solidFill>
                          <a:latin typeface="Calibri"/>
                          <a:sym typeface="Arial"/>
                        </a:defRPr>
                      </a:lvl1pPr>
                      <a:lvl2pPr marR="0" algn="l" rtl="0">
                        <a:lnSpc>
                          <a:spcPct val="100000"/>
                        </a:lnSpc>
                        <a:spcBef>
                          <a:spcPts val="0"/>
                        </a:spcBef>
                        <a:spcAft>
                          <a:spcPts val="0"/>
                        </a:spcAft>
                        <a:buNone/>
                        <a:defRPr sz="1400" b="0" i="0" u="none" strike="noStrike" cap="none">
                          <a:solidFill>
                            <a:schemeClr val="tx1"/>
                          </a:solidFill>
                          <a:latin typeface="Calibri"/>
                          <a:sym typeface="Arial"/>
                        </a:defRPr>
                      </a:lvl2pPr>
                      <a:lvl3pPr marR="0" algn="l" rtl="0">
                        <a:lnSpc>
                          <a:spcPct val="100000"/>
                        </a:lnSpc>
                        <a:spcBef>
                          <a:spcPts val="0"/>
                        </a:spcBef>
                        <a:spcAft>
                          <a:spcPts val="0"/>
                        </a:spcAft>
                        <a:buNone/>
                        <a:defRPr sz="1400" b="0" i="0" u="none" strike="noStrike" cap="none">
                          <a:solidFill>
                            <a:schemeClr val="tx1"/>
                          </a:solidFill>
                          <a:latin typeface="Calibri"/>
                          <a:sym typeface="Arial"/>
                        </a:defRPr>
                      </a:lvl3pPr>
                      <a:lvl4pPr marR="0" algn="l" rtl="0">
                        <a:lnSpc>
                          <a:spcPct val="100000"/>
                        </a:lnSpc>
                        <a:spcBef>
                          <a:spcPts val="0"/>
                        </a:spcBef>
                        <a:spcAft>
                          <a:spcPts val="0"/>
                        </a:spcAft>
                        <a:buNone/>
                        <a:defRPr sz="1400" b="0" i="0" u="none" strike="noStrike" cap="none">
                          <a:solidFill>
                            <a:schemeClr val="tx1"/>
                          </a:solidFill>
                          <a:latin typeface="Calibri"/>
                          <a:sym typeface="Arial"/>
                        </a:defRPr>
                      </a:lvl4pPr>
                      <a:lvl5pPr marR="0" algn="l" rtl="0">
                        <a:lnSpc>
                          <a:spcPct val="100000"/>
                        </a:lnSpc>
                        <a:spcBef>
                          <a:spcPts val="0"/>
                        </a:spcBef>
                        <a:spcAft>
                          <a:spcPts val="0"/>
                        </a:spcAft>
                        <a:buNone/>
                        <a:defRPr sz="1400" b="0" i="0" u="none" strike="noStrike" cap="none">
                          <a:solidFill>
                            <a:schemeClr val="tx1"/>
                          </a:solidFill>
                          <a:latin typeface="Calibri"/>
                          <a:sym typeface="Arial"/>
                        </a:defRPr>
                      </a:lvl5pPr>
                      <a:lvl6pPr marR="0" algn="l" rtl="0">
                        <a:lnSpc>
                          <a:spcPct val="100000"/>
                        </a:lnSpc>
                        <a:spcBef>
                          <a:spcPts val="0"/>
                        </a:spcBef>
                        <a:spcAft>
                          <a:spcPts val="0"/>
                        </a:spcAft>
                        <a:buNone/>
                        <a:defRPr sz="1400" b="0" i="0" u="none" strike="noStrike" cap="none">
                          <a:solidFill>
                            <a:schemeClr val="tx1"/>
                          </a:solidFill>
                          <a:latin typeface="Calibri"/>
                          <a:sym typeface="Arial"/>
                        </a:defRPr>
                      </a:lvl6pPr>
                      <a:lvl7pPr marR="0" algn="l" rtl="0">
                        <a:lnSpc>
                          <a:spcPct val="100000"/>
                        </a:lnSpc>
                        <a:spcBef>
                          <a:spcPts val="0"/>
                        </a:spcBef>
                        <a:spcAft>
                          <a:spcPts val="0"/>
                        </a:spcAft>
                        <a:buNone/>
                        <a:defRPr sz="1400" b="0" i="0" u="none" strike="noStrike" cap="none">
                          <a:solidFill>
                            <a:schemeClr val="tx1"/>
                          </a:solidFill>
                          <a:latin typeface="Calibri"/>
                          <a:sym typeface="Arial"/>
                        </a:defRPr>
                      </a:lvl7pPr>
                      <a:lvl8pPr marR="0" algn="l" rtl="0">
                        <a:lnSpc>
                          <a:spcPct val="100000"/>
                        </a:lnSpc>
                        <a:spcBef>
                          <a:spcPts val="0"/>
                        </a:spcBef>
                        <a:spcAft>
                          <a:spcPts val="0"/>
                        </a:spcAft>
                        <a:buNone/>
                        <a:defRPr sz="1400" b="0" i="0" u="none" strike="noStrike" cap="none">
                          <a:solidFill>
                            <a:schemeClr val="tx1"/>
                          </a:solidFill>
                          <a:latin typeface="Calibri"/>
                          <a:sym typeface="Arial"/>
                        </a:defRPr>
                      </a:lvl8pPr>
                      <a:lvl9pPr marR="0" algn="l" rtl="0">
                        <a:lnSpc>
                          <a:spcPct val="100000"/>
                        </a:lnSpc>
                        <a:spcBef>
                          <a:spcPts val="0"/>
                        </a:spcBef>
                        <a:spcAft>
                          <a:spcPts val="0"/>
                        </a:spcAft>
                        <a:buNone/>
                        <a:defRPr sz="1400" b="0" i="0" u="none" strike="noStrike" cap="none">
                          <a:solidFill>
                            <a:schemeClr val="tx1"/>
                          </a:solidFill>
                          <a:latin typeface="Calibri"/>
                          <a:sym typeface="Arial"/>
                        </a:defRPr>
                      </a:lvl9pPr>
                    </a:lstStyle>
                    <a:p>
                      <a:pPr algn="ctr" rtl="0" fontAlgn="ctr"/>
                      <a:r>
                        <a:rPr lang="en-US" sz="1400" b="0" i="0" u="none" strike="noStrike">
                          <a:solidFill>
                            <a:srgbClr val="000000"/>
                          </a:solidFill>
                          <a:effectLst/>
                          <a:latin typeface="B Lotus"/>
                          <a:cs typeface="B Zar" pitchFamily="2" charset="-78"/>
                        </a:rPr>
                        <a:t>302019.77 m E</a:t>
                      </a:r>
                    </a:p>
                  </a:txBody>
                  <a:tcPr marL="4205" marR="4205" marT="420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lvl1pPr marR="0" algn="l" rtl="0">
                        <a:lnSpc>
                          <a:spcPct val="100000"/>
                        </a:lnSpc>
                        <a:spcBef>
                          <a:spcPts val="0"/>
                        </a:spcBef>
                        <a:spcAft>
                          <a:spcPts val="0"/>
                        </a:spcAft>
                        <a:buNone/>
                        <a:defRPr sz="1400" b="0" i="0" u="none" strike="noStrike" cap="none">
                          <a:solidFill>
                            <a:schemeClr val="tx1"/>
                          </a:solidFill>
                          <a:latin typeface="Calibri"/>
                          <a:sym typeface="Arial"/>
                        </a:defRPr>
                      </a:lvl1pPr>
                      <a:lvl2pPr marR="0" algn="l" rtl="0">
                        <a:lnSpc>
                          <a:spcPct val="100000"/>
                        </a:lnSpc>
                        <a:spcBef>
                          <a:spcPts val="0"/>
                        </a:spcBef>
                        <a:spcAft>
                          <a:spcPts val="0"/>
                        </a:spcAft>
                        <a:buNone/>
                        <a:defRPr sz="1400" b="0" i="0" u="none" strike="noStrike" cap="none">
                          <a:solidFill>
                            <a:schemeClr val="tx1"/>
                          </a:solidFill>
                          <a:latin typeface="Calibri"/>
                          <a:sym typeface="Arial"/>
                        </a:defRPr>
                      </a:lvl2pPr>
                      <a:lvl3pPr marR="0" algn="l" rtl="0">
                        <a:lnSpc>
                          <a:spcPct val="100000"/>
                        </a:lnSpc>
                        <a:spcBef>
                          <a:spcPts val="0"/>
                        </a:spcBef>
                        <a:spcAft>
                          <a:spcPts val="0"/>
                        </a:spcAft>
                        <a:buNone/>
                        <a:defRPr sz="1400" b="0" i="0" u="none" strike="noStrike" cap="none">
                          <a:solidFill>
                            <a:schemeClr val="tx1"/>
                          </a:solidFill>
                          <a:latin typeface="Calibri"/>
                          <a:sym typeface="Arial"/>
                        </a:defRPr>
                      </a:lvl3pPr>
                      <a:lvl4pPr marR="0" algn="l" rtl="0">
                        <a:lnSpc>
                          <a:spcPct val="100000"/>
                        </a:lnSpc>
                        <a:spcBef>
                          <a:spcPts val="0"/>
                        </a:spcBef>
                        <a:spcAft>
                          <a:spcPts val="0"/>
                        </a:spcAft>
                        <a:buNone/>
                        <a:defRPr sz="1400" b="0" i="0" u="none" strike="noStrike" cap="none">
                          <a:solidFill>
                            <a:schemeClr val="tx1"/>
                          </a:solidFill>
                          <a:latin typeface="Calibri"/>
                          <a:sym typeface="Arial"/>
                        </a:defRPr>
                      </a:lvl4pPr>
                      <a:lvl5pPr marR="0" algn="l" rtl="0">
                        <a:lnSpc>
                          <a:spcPct val="100000"/>
                        </a:lnSpc>
                        <a:spcBef>
                          <a:spcPts val="0"/>
                        </a:spcBef>
                        <a:spcAft>
                          <a:spcPts val="0"/>
                        </a:spcAft>
                        <a:buNone/>
                        <a:defRPr sz="1400" b="0" i="0" u="none" strike="noStrike" cap="none">
                          <a:solidFill>
                            <a:schemeClr val="tx1"/>
                          </a:solidFill>
                          <a:latin typeface="Calibri"/>
                          <a:sym typeface="Arial"/>
                        </a:defRPr>
                      </a:lvl5pPr>
                      <a:lvl6pPr marR="0" algn="l" rtl="0">
                        <a:lnSpc>
                          <a:spcPct val="100000"/>
                        </a:lnSpc>
                        <a:spcBef>
                          <a:spcPts val="0"/>
                        </a:spcBef>
                        <a:spcAft>
                          <a:spcPts val="0"/>
                        </a:spcAft>
                        <a:buNone/>
                        <a:defRPr sz="1400" b="0" i="0" u="none" strike="noStrike" cap="none">
                          <a:solidFill>
                            <a:schemeClr val="tx1"/>
                          </a:solidFill>
                          <a:latin typeface="Calibri"/>
                          <a:sym typeface="Arial"/>
                        </a:defRPr>
                      </a:lvl6pPr>
                      <a:lvl7pPr marR="0" algn="l" rtl="0">
                        <a:lnSpc>
                          <a:spcPct val="100000"/>
                        </a:lnSpc>
                        <a:spcBef>
                          <a:spcPts val="0"/>
                        </a:spcBef>
                        <a:spcAft>
                          <a:spcPts val="0"/>
                        </a:spcAft>
                        <a:buNone/>
                        <a:defRPr sz="1400" b="0" i="0" u="none" strike="noStrike" cap="none">
                          <a:solidFill>
                            <a:schemeClr val="tx1"/>
                          </a:solidFill>
                          <a:latin typeface="Calibri"/>
                          <a:sym typeface="Arial"/>
                        </a:defRPr>
                      </a:lvl7pPr>
                      <a:lvl8pPr marR="0" algn="l" rtl="0">
                        <a:lnSpc>
                          <a:spcPct val="100000"/>
                        </a:lnSpc>
                        <a:spcBef>
                          <a:spcPts val="0"/>
                        </a:spcBef>
                        <a:spcAft>
                          <a:spcPts val="0"/>
                        </a:spcAft>
                        <a:buNone/>
                        <a:defRPr sz="1400" b="0" i="0" u="none" strike="noStrike" cap="none">
                          <a:solidFill>
                            <a:schemeClr val="tx1"/>
                          </a:solidFill>
                          <a:latin typeface="Calibri"/>
                          <a:sym typeface="Arial"/>
                        </a:defRPr>
                      </a:lvl8pPr>
                      <a:lvl9pPr marR="0" algn="l" rtl="0">
                        <a:lnSpc>
                          <a:spcPct val="100000"/>
                        </a:lnSpc>
                        <a:spcBef>
                          <a:spcPts val="0"/>
                        </a:spcBef>
                        <a:spcAft>
                          <a:spcPts val="0"/>
                        </a:spcAft>
                        <a:buNone/>
                        <a:defRPr sz="1400" b="0" i="0" u="none" strike="noStrike" cap="none">
                          <a:solidFill>
                            <a:schemeClr val="tx1"/>
                          </a:solidFill>
                          <a:latin typeface="Calibri"/>
                          <a:sym typeface="Arial"/>
                        </a:defRPr>
                      </a:lvl9pPr>
                    </a:lstStyle>
                    <a:p>
                      <a:pPr algn="ctr" rtl="0" fontAlgn="ctr"/>
                      <a:r>
                        <a:rPr lang="en-US" sz="1400" b="0" i="0" u="none" strike="noStrike" dirty="0">
                          <a:solidFill>
                            <a:srgbClr val="000000"/>
                          </a:solidFill>
                          <a:effectLst/>
                          <a:latin typeface="B Lotus"/>
                          <a:cs typeface="B Zar" pitchFamily="2" charset="-78"/>
                        </a:rPr>
                        <a:t>4038298.54 m N</a:t>
                      </a:r>
                    </a:p>
                  </a:txBody>
                  <a:tcPr marL="4205" marR="4205" marT="420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lvl1pPr marR="0" algn="l" rtl="0">
                        <a:lnSpc>
                          <a:spcPct val="100000"/>
                        </a:lnSpc>
                        <a:spcBef>
                          <a:spcPts val="0"/>
                        </a:spcBef>
                        <a:spcAft>
                          <a:spcPts val="0"/>
                        </a:spcAft>
                        <a:buNone/>
                        <a:defRPr sz="1400" b="0" i="0" u="none" strike="noStrike" cap="none">
                          <a:solidFill>
                            <a:schemeClr val="tx1"/>
                          </a:solidFill>
                          <a:latin typeface="Calibri"/>
                          <a:sym typeface="Arial"/>
                        </a:defRPr>
                      </a:lvl1pPr>
                      <a:lvl2pPr marR="0" algn="l" rtl="0">
                        <a:lnSpc>
                          <a:spcPct val="100000"/>
                        </a:lnSpc>
                        <a:spcBef>
                          <a:spcPts val="0"/>
                        </a:spcBef>
                        <a:spcAft>
                          <a:spcPts val="0"/>
                        </a:spcAft>
                        <a:buNone/>
                        <a:defRPr sz="1400" b="0" i="0" u="none" strike="noStrike" cap="none">
                          <a:solidFill>
                            <a:schemeClr val="tx1"/>
                          </a:solidFill>
                          <a:latin typeface="Calibri"/>
                          <a:sym typeface="Arial"/>
                        </a:defRPr>
                      </a:lvl2pPr>
                      <a:lvl3pPr marR="0" algn="l" rtl="0">
                        <a:lnSpc>
                          <a:spcPct val="100000"/>
                        </a:lnSpc>
                        <a:spcBef>
                          <a:spcPts val="0"/>
                        </a:spcBef>
                        <a:spcAft>
                          <a:spcPts val="0"/>
                        </a:spcAft>
                        <a:buNone/>
                        <a:defRPr sz="1400" b="0" i="0" u="none" strike="noStrike" cap="none">
                          <a:solidFill>
                            <a:schemeClr val="tx1"/>
                          </a:solidFill>
                          <a:latin typeface="Calibri"/>
                          <a:sym typeface="Arial"/>
                        </a:defRPr>
                      </a:lvl3pPr>
                      <a:lvl4pPr marR="0" algn="l" rtl="0">
                        <a:lnSpc>
                          <a:spcPct val="100000"/>
                        </a:lnSpc>
                        <a:spcBef>
                          <a:spcPts val="0"/>
                        </a:spcBef>
                        <a:spcAft>
                          <a:spcPts val="0"/>
                        </a:spcAft>
                        <a:buNone/>
                        <a:defRPr sz="1400" b="0" i="0" u="none" strike="noStrike" cap="none">
                          <a:solidFill>
                            <a:schemeClr val="tx1"/>
                          </a:solidFill>
                          <a:latin typeface="Calibri"/>
                          <a:sym typeface="Arial"/>
                        </a:defRPr>
                      </a:lvl4pPr>
                      <a:lvl5pPr marR="0" algn="l" rtl="0">
                        <a:lnSpc>
                          <a:spcPct val="100000"/>
                        </a:lnSpc>
                        <a:spcBef>
                          <a:spcPts val="0"/>
                        </a:spcBef>
                        <a:spcAft>
                          <a:spcPts val="0"/>
                        </a:spcAft>
                        <a:buNone/>
                        <a:defRPr sz="1400" b="0" i="0" u="none" strike="noStrike" cap="none">
                          <a:solidFill>
                            <a:schemeClr val="tx1"/>
                          </a:solidFill>
                          <a:latin typeface="Calibri"/>
                          <a:sym typeface="Arial"/>
                        </a:defRPr>
                      </a:lvl5pPr>
                      <a:lvl6pPr marR="0" algn="l" rtl="0">
                        <a:lnSpc>
                          <a:spcPct val="100000"/>
                        </a:lnSpc>
                        <a:spcBef>
                          <a:spcPts val="0"/>
                        </a:spcBef>
                        <a:spcAft>
                          <a:spcPts val="0"/>
                        </a:spcAft>
                        <a:buNone/>
                        <a:defRPr sz="1400" b="0" i="0" u="none" strike="noStrike" cap="none">
                          <a:solidFill>
                            <a:schemeClr val="tx1"/>
                          </a:solidFill>
                          <a:latin typeface="Calibri"/>
                          <a:sym typeface="Arial"/>
                        </a:defRPr>
                      </a:lvl6pPr>
                      <a:lvl7pPr marR="0" algn="l" rtl="0">
                        <a:lnSpc>
                          <a:spcPct val="100000"/>
                        </a:lnSpc>
                        <a:spcBef>
                          <a:spcPts val="0"/>
                        </a:spcBef>
                        <a:spcAft>
                          <a:spcPts val="0"/>
                        </a:spcAft>
                        <a:buNone/>
                        <a:defRPr sz="1400" b="0" i="0" u="none" strike="noStrike" cap="none">
                          <a:solidFill>
                            <a:schemeClr val="tx1"/>
                          </a:solidFill>
                          <a:latin typeface="Calibri"/>
                          <a:sym typeface="Arial"/>
                        </a:defRPr>
                      </a:lvl7pPr>
                      <a:lvl8pPr marR="0" algn="l" rtl="0">
                        <a:lnSpc>
                          <a:spcPct val="100000"/>
                        </a:lnSpc>
                        <a:spcBef>
                          <a:spcPts val="0"/>
                        </a:spcBef>
                        <a:spcAft>
                          <a:spcPts val="0"/>
                        </a:spcAft>
                        <a:buNone/>
                        <a:defRPr sz="1400" b="0" i="0" u="none" strike="noStrike" cap="none">
                          <a:solidFill>
                            <a:schemeClr val="tx1"/>
                          </a:solidFill>
                          <a:latin typeface="Calibri"/>
                          <a:sym typeface="Arial"/>
                        </a:defRPr>
                      </a:lvl8pPr>
                      <a:lvl9pPr marR="0" algn="l" rtl="0">
                        <a:lnSpc>
                          <a:spcPct val="100000"/>
                        </a:lnSpc>
                        <a:spcBef>
                          <a:spcPts val="0"/>
                        </a:spcBef>
                        <a:spcAft>
                          <a:spcPts val="0"/>
                        </a:spcAft>
                        <a:buNone/>
                        <a:defRPr sz="1400" b="0" i="0" u="none" strike="noStrike" cap="none">
                          <a:solidFill>
                            <a:schemeClr val="tx1"/>
                          </a:solidFill>
                          <a:latin typeface="Calibri"/>
                          <a:sym typeface="Arial"/>
                        </a:defRPr>
                      </a:lvl9pPr>
                    </a:lstStyle>
                    <a:p>
                      <a:pPr algn="ctr" rtl="0" fontAlgn="ctr"/>
                      <a:r>
                        <a:rPr lang="fa-IR" sz="1400" b="0" i="0" u="none" strike="noStrike">
                          <a:solidFill>
                            <a:srgbClr val="000000"/>
                          </a:solidFill>
                          <a:effectLst/>
                          <a:latin typeface="B Lotus"/>
                          <a:cs typeface="B Zar" pitchFamily="2" charset="-78"/>
                        </a:rPr>
                        <a:t>130</a:t>
                      </a:r>
                    </a:p>
                  </a:txBody>
                  <a:tcPr marL="4205" marR="4205" marT="420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lvl1pPr marR="0" algn="l" rtl="0">
                        <a:lnSpc>
                          <a:spcPct val="100000"/>
                        </a:lnSpc>
                        <a:spcBef>
                          <a:spcPts val="0"/>
                        </a:spcBef>
                        <a:spcAft>
                          <a:spcPts val="0"/>
                        </a:spcAft>
                        <a:buNone/>
                        <a:defRPr sz="1400" b="0" i="0" u="none" strike="noStrike" cap="none">
                          <a:solidFill>
                            <a:schemeClr val="tx1"/>
                          </a:solidFill>
                          <a:latin typeface="Calibri"/>
                          <a:sym typeface="Arial"/>
                        </a:defRPr>
                      </a:lvl1pPr>
                      <a:lvl2pPr marR="0" algn="l" rtl="0">
                        <a:lnSpc>
                          <a:spcPct val="100000"/>
                        </a:lnSpc>
                        <a:spcBef>
                          <a:spcPts val="0"/>
                        </a:spcBef>
                        <a:spcAft>
                          <a:spcPts val="0"/>
                        </a:spcAft>
                        <a:buNone/>
                        <a:defRPr sz="1400" b="0" i="0" u="none" strike="noStrike" cap="none">
                          <a:solidFill>
                            <a:schemeClr val="tx1"/>
                          </a:solidFill>
                          <a:latin typeface="Calibri"/>
                          <a:sym typeface="Arial"/>
                        </a:defRPr>
                      </a:lvl2pPr>
                      <a:lvl3pPr marR="0" algn="l" rtl="0">
                        <a:lnSpc>
                          <a:spcPct val="100000"/>
                        </a:lnSpc>
                        <a:spcBef>
                          <a:spcPts val="0"/>
                        </a:spcBef>
                        <a:spcAft>
                          <a:spcPts val="0"/>
                        </a:spcAft>
                        <a:buNone/>
                        <a:defRPr sz="1400" b="0" i="0" u="none" strike="noStrike" cap="none">
                          <a:solidFill>
                            <a:schemeClr val="tx1"/>
                          </a:solidFill>
                          <a:latin typeface="Calibri"/>
                          <a:sym typeface="Arial"/>
                        </a:defRPr>
                      </a:lvl3pPr>
                      <a:lvl4pPr marR="0" algn="l" rtl="0">
                        <a:lnSpc>
                          <a:spcPct val="100000"/>
                        </a:lnSpc>
                        <a:spcBef>
                          <a:spcPts val="0"/>
                        </a:spcBef>
                        <a:spcAft>
                          <a:spcPts val="0"/>
                        </a:spcAft>
                        <a:buNone/>
                        <a:defRPr sz="1400" b="0" i="0" u="none" strike="noStrike" cap="none">
                          <a:solidFill>
                            <a:schemeClr val="tx1"/>
                          </a:solidFill>
                          <a:latin typeface="Calibri"/>
                          <a:sym typeface="Arial"/>
                        </a:defRPr>
                      </a:lvl4pPr>
                      <a:lvl5pPr marR="0" algn="l" rtl="0">
                        <a:lnSpc>
                          <a:spcPct val="100000"/>
                        </a:lnSpc>
                        <a:spcBef>
                          <a:spcPts val="0"/>
                        </a:spcBef>
                        <a:spcAft>
                          <a:spcPts val="0"/>
                        </a:spcAft>
                        <a:buNone/>
                        <a:defRPr sz="1400" b="0" i="0" u="none" strike="noStrike" cap="none">
                          <a:solidFill>
                            <a:schemeClr val="tx1"/>
                          </a:solidFill>
                          <a:latin typeface="Calibri"/>
                          <a:sym typeface="Arial"/>
                        </a:defRPr>
                      </a:lvl5pPr>
                      <a:lvl6pPr marR="0" algn="l" rtl="0">
                        <a:lnSpc>
                          <a:spcPct val="100000"/>
                        </a:lnSpc>
                        <a:spcBef>
                          <a:spcPts val="0"/>
                        </a:spcBef>
                        <a:spcAft>
                          <a:spcPts val="0"/>
                        </a:spcAft>
                        <a:buNone/>
                        <a:defRPr sz="1400" b="0" i="0" u="none" strike="noStrike" cap="none">
                          <a:solidFill>
                            <a:schemeClr val="tx1"/>
                          </a:solidFill>
                          <a:latin typeface="Calibri"/>
                          <a:sym typeface="Arial"/>
                        </a:defRPr>
                      </a:lvl6pPr>
                      <a:lvl7pPr marR="0" algn="l" rtl="0">
                        <a:lnSpc>
                          <a:spcPct val="100000"/>
                        </a:lnSpc>
                        <a:spcBef>
                          <a:spcPts val="0"/>
                        </a:spcBef>
                        <a:spcAft>
                          <a:spcPts val="0"/>
                        </a:spcAft>
                        <a:buNone/>
                        <a:defRPr sz="1400" b="0" i="0" u="none" strike="noStrike" cap="none">
                          <a:solidFill>
                            <a:schemeClr val="tx1"/>
                          </a:solidFill>
                          <a:latin typeface="Calibri"/>
                          <a:sym typeface="Arial"/>
                        </a:defRPr>
                      </a:lvl7pPr>
                      <a:lvl8pPr marR="0" algn="l" rtl="0">
                        <a:lnSpc>
                          <a:spcPct val="100000"/>
                        </a:lnSpc>
                        <a:spcBef>
                          <a:spcPts val="0"/>
                        </a:spcBef>
                        <a:spcAft>
                          <a:spcPts val="0"/>
                        </a:spcAft>
                        <a:buNone/>
                        <a:defRPr sz="1400" b="0" i="0" u="none" strike="noStrike" cap="none">
                          <a:solidFill>
                            <a:schemeClr val="tx1"/>
                          </a:solidFill>
                          <a:latin typeface="Calibri"/>
                          <a:sym typeface="Arial"/>
                        </a:defRPr>
                      </a:lvl8pPr>
                      <a:lvl9pPr marR="0" algn="l" rtl="0">
                        <a:lnSpc>
                          <a:spcPct val="100000"/>
                        </a:lnSpc>
                        <a:spcBef>
                          <a:spcPts val="0"/>
                        </a:spcBef>
                        <a:spcAft>
                          <a:spcPts val="0"/>
                        </a:spcAft>
                        <a:buNone/>
                        <a:defRPr sz="1400" b="0" i="0" u="none" strike="noStrike" cap="none">
                          <a:solidFill>
                            <a:schemeClr val="tx1"/>
                          </a:solidFill>
                          <a:latin typeface="Calibri"/>
                          <a:sym typeface="Arial"/>
                        </a:defRPr>
                      </a:lvl9pPr>
                    </a:lstStyle>
                    <a:p>
                      <a:pPr algn="ctr" rtl="1" fontAlgn="ctr"/>
                      <a:r>
                        <a:rPr lang="fa-IR" sz="1400" b="0" i="0" u="none" strike="noStrike">
                          <a:solidFill>
                            <a:srgbClr val="000000"/>
                          </a:solidFill>
                          <a:effectLst/>
                          <a:latin typeface="B Lotus"/>
                          <a:cs typeface="B Zar" pitchFamily="2" charset="-78"/>
                        </a:rPr>
                        <a:t>1728.9</a:t>
                      </a:r>
                    </a:p>
                  </a:txBody>
                  <a:tcPr marL="4205" marR="4205" marT="420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lvl1pPr marR="0" algn="l" rtl="0">
                        <a:lnSpc>
                          <a:spcPct val="100000"/>
                        </a:lnSpc>
                        <a:spcBef>
                          <a:spcPts val="0"/>
                        </a:spcBef>
                        <a:spcAft>
                          <a:spcPts val="0"/>
                        </a:spcAft>
                        <a:buNone/>
                        <a:defRPr sz="1400" b="0" i="0" u="none" strike="noStrike" cap="none">
                          <a:solidFill>
                            <a:schemeClr val="tx1"/>
                          </a:solidFill>
                          <a:latin typeface="Calibri"/>
                          <a:sym typeface="Arial"/>
                        </a:defRPr>
                      </a:lvl1pPr>
                      <a:lvl2pPr marR="0" algn="l" rtl="0">
                        <a:lnSpc>
                          <a:spcPct val="100000"/>
                        </a:lnSpc>
                        <a:spcBef>
                          <a:spcPts val="0"/>
                        </a:spcBef>
                        <a:spcAft>
                          <a:spcPts val="0"/>
                        </a:spcAft>
                        <a:buNone/>
                        <a:defRPr sz="1400" b="0" i="0" u="none" strike="noStrike" cap="none">
                          <a:solidFill>
                            <a:schemeClr val="tx1"/>
                          </a:solidFill>
                          <a:latin typeface="Calibri"/>
                          <a:sym typeface="Arial"/>
                        </a:defRPr>
                      </a:lvl2pPr>
                      <a:lvl3pPr marR="0" algn="l" rtl="0">
                        <a:lnSpc>
                          <a:spcPct val="100000"/>
                        </a:lnSpc>
                        <a:spcBef>
                          <a:spcPts val="0"/>
                        </a:spcBef>
                        <a:spcAft>
                          <a:spcPts val="0"/>
                        </a:spcAft>
                        <a:buNone/>
                        <a:defRPr sz="1400" b="0" i="0" u="none" strike="noStrike" cap="none">
                          <a:solidFill>
                            <a:schemeClr val="tx1"/>
                          </a:solidFill>
                          <a:latin typeface="Calibri"/>
                          <a:sym typeface="Arial"/>
                        </a:defRPr>
                      </a:lvl3pPr>
                      <a:lvl4pPr marR="0" algn="l" rtl="0">
                        <a:lnSpc>
                          <a:spcPct val="100000"/>
                        </a:lnSpc>
                        <a:spcBef>
                          <a:spcPts val="0"/>
                        </a:spcBef>
                        <a:spcAft>
                          <a:spcPts val="0"/>
                        </a:spcAft>
                        <a:buNone/>
                        <a:defRPr sz="1400" b="0" i="0" u="none" strike="noStrike" cap="none">
                          <a:solidFill>
                            <a:schemeClr val="tx1"/>
                          </a:solidFill>
                          <a:latin typeface="Calibri"/>
                          <a:sym typeface="Arial"/>
                        </a:defRPr>
                      </a:lvl4pPr>
                      <a:lvl5pPr marR="0" algn="l" rtl="0">
                        <a:lnSpc>
                          <a:spcPct val="100000"/>
                        </a:lnSpc>
                        <a:spcBef>
                          <a:spcPts val="0"/>
                        </a:spcBef>
                        <a:spcAft>
                          <a:spcPts val="0"/>
                        </a:spcAft>
                        <a:buNone/>
                        <a:defRPr sz="1400" b="0" i="0" u="none" strike="noStrike" cap="none">
                          <a:solidFill>
                            <a:schemeClr val="tx1"/>
                          </a:solidFill>
                          <a:latin typeface="Calibri"/>
                          <a:sym typeface="Arial"/>
                        </a:defRPr>
                      </a:lvl5pPr>
                      <a:lvl6pPr marR="0" algn="l" rtl="0">
                        <a:lnSpc>
                          <a:spcPct val="100000"/>
                        </a:lnSpc>
                        <a:spcBef>
                          <a:spcPts val="0"/>
                        </a:spcBef>
                        <a:spcAft>
                          <a:spcPts val="0"/>
                        </a:spcAft>
                        <a:buNone/>
                        <a:defRPr sz="1400" b="0" i="0" u="none" strike="noStrike" cap="none">
                          <a:solidFill>
                            <a:schemeClr val="tx1"/>
                          </a:solidFill>
                          <a:latin typeface="Calibri"/>
                          <a:sym typeface="Arial"/>
                        </a:defRPr>
                      </a:lvl6pPr>
                      <a:lvl7pPr marR="0" algn="l" rtl="0">
                        <a:lnSpc>
                          <a:spcPct val="100000"/>
                        </a:lnSpc>
                        <a:spcBef>
                          <a:spcPts val="0"/>
                        </a:spcBef>
                        <a:spcAft>
                          <a:spcPts val="0"/>
                        </a:spcAft>
                        <a:buNone/>
                        <a:defRPr sz="1400" b="0" i="0" u="none" strike="noStrike" cap="none">
                          <a:solidFill>
                            <a:schemeClr val="tx1"/>
                          </a:solidFill>
                          <a:latin typeface="Calibri"/>
                          <a:sym typeface="Arial"/>
                        </a:defRPr>
                      </a:lvl7pPr>
                      <a:lvl8pPr marR="0" algn="l" rtl="0">
                        <a:lnSpc>
                          <a:spcPct val="100000"/>
                        </a:lnSpc>
                        <a:spcBef>
                          <a:spcPts val="0"/>
                        </a:spcBef>
                        <a:spcAft>
                          <a:spcPts val="0"/>
                        </a:spcAft>
                        <a:buNone/>
                        <a:defRPr sz="1400" b="0" i="0" u="none" strike="noStrike" cap="none">
                          <a:solidFill>
                            <a:schemeClr val="tx1"/>
                          </a:solidFill>
                          <a:latin typeface="Calibri"/>
                          <a:sym typeface="Arial"/>
                        </a:defRPr>
                      </a:lvl8pPr>
                      <a:lvl9pPr marR="0" algn="l" rtl="0">
                        <a:lnSpc>
                          <a:spcPct val="100000"/>
                        </a:lnSpc>
                        <a:spcBef>
                          <a:spcPts val="0"/>
                        </a:spcBef>
                        <a:spcAft>
                          <a:spcPts val="0"/>
                        </a:spcAft>
                        <a:buNone/>
                        <a:defRPr sz="1400" b="0" i="0" u="none" strike="noStrike" cap="none">
                          <a:solidFill>
                            <a:schemeClr val="tx1"/>
                          </a:solidFill>
                          <a:latin typeface="Calibri"/>
                          <a:sym typeface="Arial"/>
                        </a:defRPr>
                      </a:lvl9pPr>
                    </a:lstStyle>
                    <a:p>
                      <a:pPr algn="ctr" rtl="0" fontAlgn="ctr"/>
                      <a:r>
                        <a:rPr lang="fa-IR" sz="1400" b="0" i="0" u="none" strike="noStrike">
                          <a:solidFill>
                            <a:srgbClr val="000000"/>
                          </a:solidFill>
                          <a:effectLst/>
                          <a:latin typeface="B Lotus"/>
                          <a:cs typeface="B Zar" pitchFamily="2" charset="-78"/>
                        </a:rPr>
                        <a:t>70</a:t>
                      </a:r>
                    </a:p>
                  </a:txBody>
                  <a:tcPr marL="4205" marR="4205" marT="420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r>
              <a:tr h="360518">
                <a:tc>
                  <a:txBody>
                    <a:bodyPr/>
                    <a:lstStyle>
                      <a:lvl1pPr marR="0" algn="l" rtl="0">
                        <a:lnSpc>
                          <a:spcPct val="100000"/>
                        </a:lnSpc>
                        <a:spcBef>
                          <a:spcPts val="0"/>
                        </a:spcBef>
                        <a:spcAft>
                          <a:spcPts val="0"/>
                        </a:spcAft>
                        <a:buNone/>
                        <a:defRPr sz="1400" b="0" i="0" u="none" strike="noStrike" cap="none">
                          <a:solidFill>
                            <a:schemeClr val="tx1"/>
                          </a:solidFill>
                          <a:latin typeface="Calibri"/>
                          <a:sym typeface="Arial"/>
                        </a:defRPr>
                      </a:lvl1pPr>
                      <a:lvl2pPr marR="0" algn="l" rtl="0">
                        <a:lnSpc>
                          <a:spcPct val="100000"/>
                        </a:lnSpc>
                        <a:spcBef>
                          <a:spcPts val="0"/>
                        </a:spcBef>
                        <a:spcAft>
                          <a:spcPts val="0"/>
                        </a:spcAft>
                        <a:buNone/>
                        <a:defRPr sz="1400" b="0" i="0" u="none" strike="noStrike" cap="none">
                          <a:solidFill>
                            <a:schemeClr val="tx1"/>
                          </a:solidFill>
                          <a:latin typeface="Calibri"/>
                          <a:sym typeface="Arial"/>
                        </a:defRPr>
                      </a:lvl2pPr>
                      <a:lvl3pPr marR="0" algn="l" rtl="0">
                        <a:lnSpc>
                          <a:spcPct val="100000"/>
                        </a:lnSpc>
                        <a:spcBef>
                          <a:spcPts val="0"/>
                        </a:spcBef>
                        <a:spcAft>
                          <a:spcPts val="0"/>
                        </a:spcAft>
                        <a:buNone/>
                        <a:defRPr sz="1400" b="0" i="0" u="none" strike="noStrike" cap="none">
                          <a:solidFill>
                            <a:schemeClr val="tx1"/>
                          </a:solidFill>
                          <a:latin typeface="Calibri"/>
                          <a:sym typeface="Arial"/>
                        </a:defRPr>
                      </a:lvl3pPr>
                      <a:lvl4pPr marR="0" algn="l" rtl="0">
                        <a:lnSpc>
                          <a:spcPct val="100000"/>
                        </a:lnSpc>
                        <a:spcBef>
                          <a:spcPts val="0"/>
                        </a:spcBef>
                        <a:spcAft>
                          <a:spcPts val="0"/>
                        </a:spcAft>
                        <a:buNone/>
                        <a:defRPr sz="1400" b="0" i="0" u="none" strike="noStrike" cap="none">
                          <a:solidFill>
                            <a:schemeClr val="tx1"/>
                          </a:solidFill>
                          <a:latin typeface="Calibri"/>
                          <a:sym typeface="Arial"/>
                        </a:defRPr>
                      </a:lvl4pPr>
                      <a:lvl5pPr marR="0" algn="l" rtl="0">
                        <a:lnSpc>
                          <a:spcPct val="100000"/>
                        </a:lnSpc>
                        <a:spcBef>
                          <a:spcPts val="0"/>
                        </a:spcBef>
                        <a:spcAft>
                          <a:spcPts val="0"/>
                        </a:spcAft>
                        <a:buNone/>
                        <a:defRPr sz="1400" b="0" i="0" u="none" strike="noStrike" cap="none">
                          <a:solidFill>
                            <a:schemeClr val="tx1"/>
                          </a:solidFill>
                          <a:latin typeface="Calibri"/>
                          <a:sym typeface="Arial"/>
                        </a:defRPr>
                      </a:lvl5pPr>
                      <a:lvl6pPr marR="0" algn="l" rtl="0">
                        <a:lnSpc>
                          <a:spcPct val="100000"/>
                        </a:lnSpc>
                        <a:spcBef>
                          <a:spcPts val="0"/>
                        </a:spcBef>
                        <a:spcAft>
                          <a:spcPts val="0"/>
                        </a:spcAft>
                        <a:buNone/>
                        <a:defRPr sz="1400" b="0" i="0" u="none" strike="noStrike" cap="none">
                          <a:solidFill>
                            <a:schemeClr val="tx1"/>
                          </a:solidFill>
                          <a:latin typeface="Calibri"/>
                          <a:sym typeface="Arial"/>
                        </a:defRPr>
                      </a:lvl6pPr>
                      <a:lvl7pPr marR="0" algn="l" rtl="0">
                        <a:lnSpc>
                          <a:spcPct val="100000"/>
                        </a:lnSpc>
                        <a:spcBef>
                          <a:spcPts val="0"/>
                        </a:spcBef>
                        <a:spcAft>
                          <a:spcPts val="0"/>
                        </a:spcAft>
                        <a:buNone/>
                        <a:defRPr sz="1400" b="0" i="0" u="none" strike="noStrike" cap="none">
                          <a:solidFill>
                            <a:schemeClr val="tx1"/>
                          </a:solidFill>
                          <a:latin typeface="Calibri"/>
                          <a:sym typeface="Arial"/>
                        </a:defRPr>
                      </a:lvl7pPr>
                      <a:lvl8pPr marR="0" algn="l" rtl="0">
                        <a:lnSpc>
                          <a:spcPct val="100000"/>
                        </a:lnSpc>
                        <a:spcBef>
                          <a:spcPts val="0"/>
                        </a:spcBef>
                        <a:spcAft>
                          <a:spcPts val="0"/>
                        </a:spcAft>
                        <a:buNone/>
                        <a:defRPr sz="1400" b="0" i="0" u="none" strike="noStrike" cap="none">
                          <a:solidFill>
                            <a:schemeClr val="tx1"/>
                          </a:solidFill>
                          <a:latin typeface="Calibri"/>
                          <a:sym typeface="Arial"/>
                        </a:defRPr>
                      </a:lvl8pPr>
                      <a:lvl9pPr marR="0" algn="l" rtl="0">
                        <a:lnSpc>
                          <a:spcPct val="100000"/>
                        </a:lnSpc>
                        <a:spcBef>
                          <a:spcPts val="0"/>
                        </a:spcBef>
                        <a:spcAft>
                          <a:spcPts val="0"/>
                        </a:spcAft>
                        <a:buNone/>
                        <a:defRPr sz="1400" b="0" i="0" u="none" strike="noStrike" cap="none">
                          <a:solidFill>
                            <a:schemeClr val="tx1"/>
                          </a:solidFill>
                          <a:latin typeface="Calibri"/>
                          <a:sym typeface="Arial"/>
                        </a:defRPr>
                      </a:lvl9pPr>
                    </a:lstStyle>
                    <a:p>
                      <a:pPr algn="ctr" rtl="0" fontAlgn="ctr"/>
                      <a:r>
                        <a:rPr lang="fa-IR" sz="1600" b="0" i="0" u="none" strike="noStrike" dirty="0">
                          <a:solidFill>
                            <a:srgbClr val="000000"/>
                          </a:solidFill>
                          <a:effectLst/>
                          <a:latin typeface="B Lotus"/>
                          <a:cs typeface="B Zar" pitchFamily="2" charset="-78"/>
                        </a:rPr>
                        <a:t>4</a:t>
                      </a:r>
                    </a:p>
                  </a:txBody>
                  <a:tcPr marL="4205" marR="4205" marT="420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lvl1pPr marR="0" algn="l" rtl="0">
                        <a:lnSpc>
                          <a:spcPct val="100000"/>
                        </a:lnSpc>
                        <a:spcBef>
                          <a:spcPts val="0"/>
                        </a:spcBef>
                        <a:spcAft>
                          <a:spcPts val="0"/>
                        </a:spcAft>
                        <a:buNone/>
                        <a:defRPr sz="1400" b="0" i="0" u="none" strike="noStrike" cap="none">
                          <a:solidFill>
                            <a:schemeClr val="tx1"/>
                          </a:solidFill>
                          <a:latin typeface="Calibri"/>
                          <a:sym typeface="Arial"/>
                        </a:defRPr>
                      </a:lvl1pPr>
                      <a:lvl2pPr marR="0" algn="l" rtl="0">
                        <a:lnSpc>
                          <a:spcPct val="100000"/>
                        </a:lnSpc>
                        <a:spcBef>
                          <a:spcPts val="0"/>
                        </a:spcBef>
                        <a:spcAft>
                          <a:spcPts val="0"/>
                        </a:spcAft>
                        <a:buNone/>
                        <a:defRPr sz="1400" b="0" i="0" u="none" strike="noStrike" cap="none">
                          <a:solidFill>
                            <a:schemeClr val="tx1"/>
                          </a:solidFill>
                          <a:latin typeface="Calibri"/>
                          <a:sym typeface="Arial"/>
                        </a:defRPr>
                      </a:lvl2pPr>
                      <a:lvl3pPr marR="0" algn="l" rtl="0">
                        <a:lnSpc>
                          <a:spcPct val="100000"/>
                        </a:lnSpc>
                        <a:spcBef>
                          <a:spcPts val="0"/>
                        </a:spcBef>
                        <a:spcAft>
                          <a:spcPts val="0"/>
                        </a:spcAft>
                        <a:buNone/>
                        <a:defRPr sz="1400" b="0" i="0" u="none" strike="noStrike" cap="none">
                          <a:solidFill>
                            <a:schemeClr val="tx1"/>
                          </a:solidFill>
                          <a:latin typeface="Calibri"/>
                          <a:sym typeface="Arial"/>
                        </a:defRPr>
                      </a:lvl3pPr>
                      <a:lvl4pPr marR="0" algn="l" rtl="0">
                        <a:lnSpc>
                          <a:spcPct val="100000"/>
                        </a:lnSpc>
                        <a:spcBef>
                          <a:spcPts val="0"/>
                        </a:spcBef>
                        <a:spcAft>
                          <a:spcPts val="0"/>
                        </a:spcAft>
                        <a:buNone/>
                        <a:defRPr sz="1400" b="0" i="0" u="none" strike="noStrike" cap="none">
                          <a:solidFill>
                            <a:schemeClr val="tx1"/>
                          </a:solidFill>
                          <a:latin typeface="Calibri"/>
                          <a:sym typeface="Arial"/>
                        </a:defRPr>
                      </a:lvl4pPr>
                      <a:lvl5pPr marR="0" algn="l" rtl="0">
                        <a:lnSpc>
                          <a:spcPct val="100000"/>
                        </a:lnSpc>
                        <a:spcBef>
                          <a:spcPts val="0"/>
                        </a:spcBef>
                        <a:spcAft>
                          <a:spcPts val="0"/>
                        </a:spcAft>
                        <a:buNone/>
                        <a:defRPr sz="1400" b="0" i="0" u="none" strike="noStrike" cap="none">
                          <a:solidFill>
                            <a:schemeClr val="tx1"/>
                          </a:solidFill>
                          <a:latin typeface="Calibri"/>
                          <a:sym typeface="Arial"/>
                        </a:defRPr>
                      </a:lvl5pPr>
                      <a:lvl6pPr marR="0" algn="l" rtl="0">
                        <a:lnSpc>
                          <a:spcPct val="100000"/>
                        </a:lnSpc>
                        <a:spcBef>
                          <a:spcPts val="0"/>
                        </a:spcBef>
                        <a:spcAft>
                          <a:spcPts val="0"/>
                        </a:spcAft>
                        <a:buNone/>
                        <a:defRPr sz="1400" b="0" i="0" u="none" strike="noStrike" cap="none">
                          <a:solidFill>
                            <a:schemeClr val="tx1"/>
                          </a:solidFill>
                          <a:latin typeface="Calibri"/>
                          <a:sym typeface="Arial"/>
                        </a:defRPr>
                      </a:lvl6pPr>
                      <a:lvl7pPr marR="0" algn="l" rtl="0">
                        <a:lnSpc>
                          <a:spcPct val="100000"/>
                        </a:lnSpc>
                        <a:spcBef>
                          <a:spcPts val="0"/>
                        </a:spcBef>
                        <a:spcAft>
                          <a:spcPts val="0"/>
                        </a:spcAft>
                        <a:buNone/>
                        <a:defRPr sz="1400" b="0" i="0" u="none" strike="noStrike" cap="none">
                          <a:solidFill>
                            <a:schemeClr val="tx1"/>
                          </a:solidFill>
                          <a:latin typeface="Calibri"/>
                          <a:sym typeface="Arial"/>
                        </a:defRPr>
                      </a:lvl7pPr>
                      <a:lvl8pPr marR="0" algn="l" rtl="0">
                        <a:lnSpc>
                          <a:spcPct val="100000"/>
                        </a:lnSpc>
                        <a:spcBef>
                          <a:spcPts val="0"/>
                        </a:spcBef>
                        <a:spcAft>
                          <a:spcPts val="0"/>
                        </a:spcAft>
                        <a:buNone/>
                        <a:defRPr sz="1400" b="0" i="0" u="none" strike="noStrike" cap="none">
                          <a:solidFill>
                            <a:schemeClr val="tx1"/>
                          </a:solidFill>
                          <a:latin typeface="Calibri"/>
                          <a:sym typeface="Arial"/>
                        </a:defRPr>
                      </a:lvl8pPr>
                      <a:lvl9pPr marR="0" algn="l" rtl="0">
                        <a:lnSpc>
                          <a:spcPct val="100000"/>
                        </a:lnSpc>
                        <a:spcBef>
                          <a:spcPts val="0"/>
                        </a:spcBef>
                        <a:spcAft>
                          <a:spcPts val="0"/>
                        </a:spcAft>
                        <a:buNone/>
                        <a:defRPr sz="1400" b="0" i="0" u="none" strike="noStrike" cap="none">
                          <a:solidFill>
                            <a:schemeClr val="tx1"/>
                          </a:solidFill>
                          <a:latin typeface="Calibri"/>
                          <a:sym typeface="Arial"/>
                        </a:defRPr>
                      </a:lvl9pPr>
                    </a:lstStyle>
                    <a:p>
                      <a:pPr algn="ctr" rtl="1" fontAlgn="ctr"/>
                      <a:r>
                        <a:rPr lang="fa-IR" sz="1600" b="0" i="0" u="none" strike="noStrike" dirty="0">
                          <a:solidFill>
                            <a:srgbClr val="000000"/>
                          </a:solidFill>
                          <a:effectLst/>
                          <a:latin typeface="B Lotus"/>
                          <a:cs typeface="B Zar" pitchFamily="2" charset="-78"/>
                        </a:rPr>
                        <a:t>آهک محمدآباد</a:t>
                      </a:r>
                    </a:p>
                  </a:txBody>
                  <a:tcPr marL="4205" marR="4205" marT="420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lvl1pPr marR="0" algn="l" rtl="0">
                        <a:lnSpc>
                          <a:spcPct val="100000"/>
                        </a:lnSpc>
                        <a:spcBef>
                          <a:spcPts val="0"/>
                        </a:spcBef>
                        <a:spcAft>
                          <a:spcPts val="0"/>
                        </a:spcAft>
                        <a:buNone/>
                        <a:defRPr sz="1400" b="0" i="0" u="none" strike="noStrike" cap="none">
                          <a:solidFill>
                            <a:schemeClr val="tx1"/>
                          </a:solidFill>
                          <a:latin typeface="Calibri"/>
                          <a:sym typeface="Arial"/>
                        </a:defRPr>
                      </a:lvl1pPr>
                      <a:lvl2pPr marR="0" algn="l" rtl="0">
                        <a:lnSpc>
                          <a:spcPct val="100000"/>
                        </a:lnSpc>
                        <a:spcBef>
                          <a:spcPts val="0"/>
                        </a:spcBef>
                        <a:spcAft>
                          <a:spcPts val="0"/>
                        </a:spcAft>
                        <a:buNone/>
                        <a:defRPr sz="1400" b="0" i="0" u="none" strike="noStrike" cap="none">
                          <a:solidFill>
                            <a:schemeClr val="tx1"/>
                          </a:solidFill>
                          <a:latin typeface="Calibri"/>
                          <a:sym typeface="Arial"/>
                        </a:defRPr>
                      </a:lvl2pPr>
                      <a:lvl3pPr marR="0" algn="l" rtl="0">
                        <a:lnSpc>
                          <a:spcPct val="100000"/>
                        </a:lnSpc>
                        <a:spcBef>
                          <a:spcPts val="0"/>
                        </a:spcBef>
                        <a:spcAft>
                          <a:spcPts val="0"/>
                        </a:spcAft>
                        <a:buNone/>
                        <a:defRPr sz="1400" b="0" i="0" u="none" strike="noStrike" cap="none">
                          <a:solidFill>
                            <a:schemeClr val="tx1"/>
                          </a:solidFill>
                          <a:latin typeface="Calibri"/>
                          <a:sym typeface="Arial"/>
                        </a:defRPr>
                      </a:lvl3pPr>
                      <a:lvl4pPr marR="0" algn="l" rtl="0">
                        <a:lnSpc>
                          <a:spcPct val="100000"/>
                        </a:lnSpc>
                        <a:spcBef>
                          <a:spcPts val="0"/>
                        </a:spcBef>
                        <a:spcAft>
                          <a:spcPts val="0"/>
                        </a:spcAft>
                        <a:buNone/>
                        <a:defRPr sz="1400" b="0" i="0" u="none" strike="noStrike" cap="none">
                          <a:solidFill>
                            <a:schemeClr val="tx1"/>
                          </a:solidFill>
                          <a:latin typeface="Calibri"/>
                          <a:sym typeface="Arial"/>
                        </a:defRPr>
                      </a:lvl4pPr>
                      <a:lvl5pPr marR="0" algn="l" rtl="0">
                        <a:lnSpc>
                          <a:spcPct val="100000"/>
                        </a:lnSpc>
                        <a:spcBef>
                          <a:spcPts val="0"/>
                        </a:spcBef>
                        <a:spcAft>
                          <a:spcPts val="0"/>
                        </a:spcAft>
                        <a:buNone/>
                        <a:defRPr sz="1400" b="0" i="0" u="none" strike="noStrike" cap="none">
                          <a:solidFill>
                            <a:schemeClr val="tx1"/>
                          </a:solidFill>
                          <a:latin typeface="Calibri"/>
                          <a:sym typeface="Arial"/>
                        </a:defRPr>
                      </a:lvl5pPr>
                      <a:lvl6pPr marR="0" algn="l" rtl="0">
                        <a:lnSpc>
                          <a:spcPct val="100000"/>
                        </a:lnSpc>
                        <a:spcBef>
                          <a:spcPts val="0"/>
                        </a:spcBef>
                        <a:spcAft>
                          <a:spcPts val="0"/>
                        </a:spcAft>
                        <a:buNone/>
                        <a:defRPr sz="1400" b="0" i="0" u="none" strike="noStrike" cap="none">
                          <a:solidFill>
                            <a:schemeClr val="tx1"/>
                          </a:solidFill>
                          <a:latin typeface="Calibri"/>
                          <a:sym typeface="Arial"/>
                        </a:defRPr>
                      </a:lvl6pPr>
                      <a:lvl7pPr marR="0" algn="l" rtl="0">
                        <a:lnSpc>
                          <a:spcPct val="100000"/>
                        </a:lnSpc>
                        <a:spcBef>
                          <a:spcPts val="0"/>
                        </a:spcBef>
                        <a:spcAft>
                          <a:spcPts val="0"/>
                        </a:spcAft>
                        <a:buNone/>
                        <a:defRPr sz="1400" b="0" i="0" u="none" strike="noStrike" cap="none">
                          <a:solidFill>
                            <a:schemeClr val="tx1"/>
                          </a:solidFill>
                          <a:latin typeface="Calibri"/>
                          <a:sym typeface="Arial"/>
                        </a:defRPr>
                      </a:lvl7pPr>
                      <a:lvl8pPr marR="0" algn="l" rtl="0">
                        <a:lnSpc>
                          <a:spcPct val="100000"/>
                        </a:lnSpc>
                        <a:spcBef>
                          <a:spcPts val="0"/>
                        </a:spcBef>
                        <a:spcAft>
                          <a:spcPts val="0"/>
                        </a:spcAft>
                        <a:buNone/>
                        <a:defRPr sz="1400" b="0" i="0" u="none" strike="noStrike" cap="none">
                          <a:solidFill>
                            <a:schemeClr val="tx1"/>
                          </a:solidFill>
                          <a:latin typeface="Calibri"/>
                          <a:sym typeface="Arial"/>
                        </a:defRPr>
                      </a:lvl8pPr>
                      <a:lvl9pPr marR="0" algn="l" rtl="0">
                        <a:lnSpc>
                          <a:spcPct val="100000"/>
                        </a:lnSpc>
                        <a:spcBef>
                          <a:spcPts val="0"/>
                        </a:spcBef>
                        <a:spcAft>
                          <a:spcPts val="0"/>
                        </a:spcAft>
                        <a:buNone/>
                        <a:defRPr sz="1400" b="0" i="0" u="none" strike="noStrike" cap="none">
                          <a:solidFill>
                            <a:schemeClr val="tx1"/>
                          </a:solidFill>
                          <a:latin typeface="Calibri"/>
                          <a:sym typeface="Arial"/>
                        </a:defRPr>
                      </a:lvl9pPr>
                    </a:lstStyle>
                    <a:p>
                      <a:pPr algn="ctr" rtl="0" fontAlgn="ctr"/>
                      <a:r>
                        <a:rPr lang="en-US" sz="1400" b="0" i="0" u="none" strike="noStrike">
                          <a:solidFill>
                            <a:srgbClr val="000000"/>
                          </a:solidFill>
                          <a:effectLst/>
                          <a:latin typeface="B Lotus"/>
                          <a:cs typeface="B Zar" pitchFamily="2" charset="-78"/>
                        </a:rPr>
                        <a:t>39 S</a:t>
                      </a:r>
                    </a:p>
                  </a:txBody>
                  <a:tcPr marL="4205" marR="4205" marT="420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lvl1pPr marR="0" algn="l" rtl="0">
                        <a:lnSpc>
                          <a:spcPct val="100000"/>
                        </a:lnSpc>
                        <a:spcBef>
                          <a:spcPts val="0"/>
                        </a:spcBef>
                        <a:spcAft>
                          <a:spcPts val="0"/>
                        </a:spcAft>
                        <a:buNone/>
                        <a:defRPr sz="1400" b="0" i="0" u="none" strike="noStrike" cap="none">
                          <a:solidFill>
                            <a:schemeClr val="tx1"/>
                          </a:solidFill>
                          <a:latin typeface="Calibri"/>
                          <a:sym typeface="Arial"/>
                        </a:defRPr>
                      </a:lvl1pPr>
                      <a:lvl2pPr marR="0" algn="l" rtl="0">
                        <a:lnSpc>
                          <a:spcPct val="100000"/>
                        </a:lnSpc>
                        <a:spcBef>
                          <a:spcPts val="0"/>
                        </a:spcBef>
                        <a:spcAft>
                          <a:spcPts val="0"/>
                        </a:spcAft>
                        <a:buNone/>
                        <a:defRPr sz="1400" b="0" i="0" u="none" strike="noStrike" cap="none">
                          <a:solidFill>
                            <a:schemeClr val="tx1"/>
                          </a:solidFill>
                          <a:latin typeface="Calibri"/>
                          <a:sym typeface="Arial"/>
                        </a:defRPr>
                      </a:lvl2pPr>
                      <a:lvl3pPr marR="0" algn="l" rtl="0">
                        <a:lnSpc>
                          <a:spcPct val="100000"/>
                        </a:lnSpc>
                        <a:spcBef>
                          <a:spcPts val="0"/>
                        </a:spcBef>
                        <a:spcAft>
                          <a:spcPts val="0"/>
                        </a:spcAft>
                        <a:buNone/>
                        <a:defRPr sz="1400" b="0" i="0" u="none" strike="noStrike" cap="none">
                          <a:solidFill>
                            <a:schemeClr val="tx1"/>
                          </a:solidFill>
                          <a:latin typeface="Calibri"/>
                          <a:sym typeface="Arial"/>
                        </a:defRPr>
                      </a:lvl3pPr>
                      <a:lvl4pPr marR="0" algn="l" rtl="0">
                        <a:lnSpc>
                          <a:spcPct val="100000"/>
                        </a:lnSpc>
                        <a:spcBef>
                          <a:spcPts val="0"/>
                        </a:spcBef>
                        <a:spcAft>
                          <a:spcPts val="0"/>
                        </a:spcAft>
                        <a:buNone/>
                        <a:defRPr sz="1400" b="0" i="0" u="none" strike="noStrike" cap="none">
                          <a:solidFill>
                            <a:schemeClr val="tx1"/>
                          </a:solidFill>
                          <a:latin typeface="Calibri"/>
                          <a:sym typeface="Arial"/>
                        </a:defRPr>
                      </a:lvl4pPr>
                      <a:lvl5pPr marR="0" algn="l" rtl="0">
                        <a:lnSpc>
                          <a:spcPct val="100000"/>
                        </a:lnSpc>
                        <a:spcBef>
                          <a:spcPts val="0"/>
                        </a:spcBef>
                        <a:spcAft>
                          <a:spcPts val="0"/>
                        </a:spcAft>
                        <a:buNone/>
                        <a:defRPr sz="1400" b="0" i="0" u="none" strike="noStrike" cap="none">
                          <a:solidFill>
                            <a:schemeClr val="tx1"/>
                          </a:solidFill>
                          <a:latin typeface="Calibri"/>
                          <a:sym typeface="Arial"/>
                        </a:defRPr>
                      </a:lvl5pPr>
                      <a:lvl6pPr marR="0" algn="l" rtl="0">
                        <a:lnSpc>
                          <a:spcPct val="100000"/>
                        </a:lnSpc>
                        <a:spcBef>
                          <a:spcPts val="0"/>
                        </a:spcBef>
                        <a:spcAft>
                          <a:spcPts val="0"/>
                        </a:spcAft>
                        <a:buNone/>
                        <a:defRPr sz="1400" b="0" i="0" u="none" strike="noStrike" cap="none">
                          <a:solidFill>
                            <a:schemeClr val="tx1"/>
                          </a:solidFill>
                          <a:latin typeface="Calibri"/>
                          <a:sym typeface="Arial"/>
                        </a:defRPr>
                      </a:lvl6pPr>
                      <a:lvl7pPr marR="0" algn="l" rtl="0">
                        <a:lnSpc>
                          <a:spcPct val="100000"/>
                        </a:lnSpc>
                        <a:spcBef>
                          <a:spcPts val="0"/>
                        </a:spcBef>
                        <a:spcAft>
                          <a:spcPts val="0"/>
                        </a:spcAft>
                        <a:buNone/>
                        <a:defRPr sz="1400" b="0" i="0" u="none" strike="noStrike" cap="none">
                          <a:solidFill>
                            <a:schemeClr val="tx1"/>
                          </a:solidFill>
                          <a:latin typeface="Calibri"/>
                          <a:sym typeface="Arial"/>
                        </a:defRPr>
                      </a:lvl7pPr>
                      <a:lvl8pPr marR="0" algn="l" rtl="0">
                        <a:lnSpc>
                          <a:spcPct val="100000"/>
                        </a:lnSpc>
                        <a:spcBef>
                          <a:spcPts val="0"/>
                        </a:spcBef>
                        <a:spcAft>
                          <a:spcPts val="0"/>
                        </a:spcAft>
                        <a:buNone/>
                        <a:defRPr sz="1400" b="0" i="0" u="none" strike="noStrike" cap="none">
                          <a:solidFill>
                            <a:schemeClr val="tx1"/>
                          </a:solidFill>
                          <a:latin typeface="Calibri"/>
                          <a:sym typeface="Arial"/>
                        </a:defRPr>
                      </a:lvl8pPr>
                      <a:lvl9pPr marR="0" algn="l" rtl="0">
                        <a:lnSpc>
                          <a:spcPct val="100000"/>
                        </a:lnSpc>
                        <a:spcBef>
                          <a:spcPts val="0"/>
                        </a:spcBef>
                        <a:spcAft>
                          <a:spcPts val="0"/>
                        </a:spcAft>
                        <a:buNone/>
                        <a:defRPr sz="1400" b="0" i="0" u="none" strike="noStrike" cap="none">
                          <a:solidFill>
                            <a:schemeClr val="tx1"/>
                          </a:solidFill>
                          <a:latin typeface="Calibri"/>
                          <a:sym typeface="Arial"/>
                        </a:defRPr>
                      </a:lvl9pPr>
                    </a:lstStyle>
                    <a:p>
                      <a:pPr algn="ctr" rtl="0" fontAlgn="ctr"/>
                      <a:r>
                        <a:rPr lang="en-US" sz="1400" b="0" i="0" u="none" strike="noStrike" dirty="0">
                          <a:solidFill>
                            <a:srgbClr val="000000"/>
                          </a:solidFill>
                          <a:effectLst/>
                          <a:latin typeface="B Lotus"/>
                          <a:cs typeface="B Zar" pitchFamily="2" charset="-78"/>
                        </a:rPr>
                        <a:t>349624.58 m E</a:t>
                      </a:r>
                    </a:p>
                  </a:txBody>
                  <a:tcPr marL="4205" marR="4205" marT="420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lvl1pPr marR="0" algn="l" rtl="0">
                        <a:lnSpc>
                          <a:spcPct val="100000"/>
                        </a:lnSpc>
                        <a:spcBef>
                          <a:spcPts val="0"/>
                        </a:spcBef>
                        <a:spcAft>
                          <a:spcPts val="0"/>
                        </a:spcAft>
                        <a:buNone/>
                        <a:defRPr sz="1400" b="0" i="0" u="none" strike="noStrike" cap="none">
                          <a:solidFill>
                            <a:schemeClr val="tx1"/>
                          </a:solidFill>
                          <a:latin typeface="Calibri"/>
                          <a:sym typeface="Arial"/>
                        </a:defRPr>
                      </a:lvl1pPr>
                      <a:lvl2pPr marR="0" algn="l" rtl="0">
                        <a:lnSpc>
                          <a:spcPct val="100000"/>
                        </a:lnSpc>
                        <a:spcBef>
                          <a:spcPts val="0"/>
                        </a:spcBef>
                        <a:spcAft>
                          <a:spcPts val="0"/>
                        </a:spcAft>
                        <a:buNone/>
                        <a:defRPr sz="1400" b="0" i="0" u="none" strike="noStrike" cap="none">
                          <a:solidFill>
                            <a:schemeClr val="tx1"/>
                          </a:solidFill>
                          <a:latin typeface="Calibri"/>
                          <a:sym typeface="Arial"/>
                        </a:defRPr>
                      </a:lvl2pPr>
                      <a:lvl3pPr marR="0" algn="l" rtl="0">
                        <a:lnSpc>
                          <a:spcPct val="100000"/>
                        </a:lnSpc>
                        <a:spcBef>
                          <a:spcPts val="0"/>
                        </a:spcBef>
                        <a:spcAft>
                          <a:spcPts val="0"/>
                        </a:spcAft>
                        <a:buNone/>
                        <a:defRPr sz="1400" b="0" i="0" u="none" strike="noStrike" cap="none">
                          <a:solidFill>
                            <a:schemeClr val="tx1"/>
                          </a:solidFill>
                          <a:latin typeface="Calibri"/>
                          <a:sym typeface="Arial"/>
                        </a:defRPr>
                      </a:lvl3pPr>
                      <a:lvl4pPr marR="0" algn="l" rtl="0">
                        <a:lnSpc>
                          <a:spcPct val="100000"/>
                        </a:lnSpc>
                        <a:spcBef>
                          <a:spcPts val="0"/>
                        </a:spcBef>
                        <a:spcAft>
                          <a:spcPts val="0"/>
                        </a:spcAft>
                        <a:buNone/>
                        <a:defRPr sz="1400" b="0" i="0" u="none" strike="noStrike" cap="none">
                          <a:solidFill>
                            <a:schemeClr val="tx1"/>
                          </a:solidFill>
                          <a:latin typeface="Calibri"/>
                          <a:sym typeface="Arial"/>
                        </a:defRPr>
                      </a:lvl4pPr>
                      <a:lvl5pPr marR="0" algn="l" rtl="0">
                        <a:lnSpc>
                          <a:spcPct val="100000"/>
                        </a:lnSpc>
                        <a:spcBef>
                          <a:spcPts val="0"/>
                        </a:spcBef>
                        <a:spcAft>
                          <a:spcPts val="0"/>
                        </a:spcAft>
                        <a:buNone/>
                        <a:defRPr sz="1400" b="0" i="0" u="none" strike="noStrike" cap="none">
                          <a:solidFill>
                            <a:schemeClr val="tx1"/>
                          </a:solidFill>
                          <a:latin typeface="Calibri"/>
                          <a:sym typeface="Arial"/>
                        </a:defRPr>
                      </a:lvl5pPr>
                      <a:lvl6pPr marR="0" algn="l" rtl="0">
                        <a:lnSpc>
                          <a:spcPct val="100000"/>
                        </a:lnSpc>
                        <a:spcBef>
                          <a:spcPts val="0"/>
                        </a:spcBef>
                        <a:spcAft>
                          <a:spcPts val="0"/>
                        </a:spcAft>
                        <a:buNone/>
                        <a:defRPr sz="1400" b="0" i="0" u="none" strike="noStrike" cap="none">
                          <a:solidFill>
                            <a:schemeClr val="tx1"/>
                          </a:solidFill>
                          <a:latin typeface="Calibri"/>
                          <a:sym typeface="Arial"/>
                        </a:defRPr>
                      </a:lvl6pPr>
                      <a:lvl7pPr marR="0" algn="l" rtl="0">
                        <a:lnSpc>
                          <a:spcPct val="100000"/>
                        </a:lnSpc>
                        <a:spcBef>
                          <a:spcPts val="0"/>
                        </a:spcBef>
                        <a:spcAft>
                          <a:spcPts val="0"/>
                        </a:spcAft>
                        <a:buNone/>
                        <a:defRPr sz="1400" b="0" i="0" u="none" strike="noStrike" cap="none">
                          <a:solidFill>
                            <a:schemeClr val="tx1"/>
                          </a:solidFill>
                          <a:latin typeface="Calibri"/>
                          <a:sym typeface="Arial"/>
                        </a:defRPr>
                      </a:lvl7pPr>
                      <a:lvl8pPr marR="0" algn="l" rtl="0">
                        <a:lnSpc>
                          <a:spcPct val="100000"/>
                        </a:lnSpc>
                        <a:spcBef>
                          <a:spcPts val="0"/>
                        </a:spcBef>
                        <a:spcAft>
                          <a:spcPts val="0"/>
                        </a:spcAft>
                        <a:buNone/>
                        <a:defRPr sz="1400" b="0" i="0" u="none" strike="noStrike" cap="none">
                          <a:solidFill>
                            <a:schemeClr val="tx1"/>
                          </a:solidFill>
                          <a:latin typeface="Calibri"/>
                          <a:sym typeface="Arial"/>
                        </a:defRPr>
                      </a:lvl8pPr>
                      <a:lvl9pPr marR="0" algn="l" rtl="0">
                        <a:lnSpc>
                          <a:spcPct val="100000"/>
                        </a:lnSpc>
                        <a:spcBef>
                          <a:spcPts val="0"/>
                        </a:spcBef>
                        <a:spcAft>
                          <a:spcPts val="0"/>
                        </a:spcAft>
                        <a:buNone/>
                        <a:defRPr sz="1400" b="0" i="0" u="none" strike="noStrike" cap="none">
                          <a:solidFill>
                            <a:schemeClr val="tx1"/>
                          </a:solidFill>
                          <a:latin typeface="Calibri"/>
                          <a:sym typeface="Arial"/>
                        </a:defRPr>
                      </a:lvl9pPr>
                    </a:lstStyle>
                    <a:p>
                      <a:pPr algn="ctr" rtl="0" fontAlgn="ctr"/>
                      <a:r>
                        <a:rPr lang="en-US" sz="1400" b="0" i="0" u="none" strike="noStrike">
                          <a:solidFill>
                            <a:srgbClr val="000000"/>
                          </a:solidFill>
                          <a:effectLst/>
                          <a:latin typeface="B Lotus"/>
                          <a:cs typeface="B Zar" pitchFamily="2" charset="-78"/>
                        </a:rPr>
                        <a:t>4000956.38 m N</a:t>
                      </a:r>
                    </a:p>
                  </a:txBody>
                  <a:tcPr marL="4205" marR="4205" marT="420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lvl1pPr marR="0" algn="l" rtl="0">
                        <a:lnSpc>
                          <a:spcPct val="100000"/>
                        </a:lnSpc>
                        <a:spcBef>
                          <a:spcPts val="0"/>
                        </a:spcBef>
                        <a:spcAft>
                          <a:spcPts val="0"/>
                        </a:spcAft>
                        <a:buNone/>
                        <a:defRPr sz="1400" b="0" i="0" u="none" strike="noStrike" cap="none">
                          <a:solidFill>
                            <a:schemeClr val="tx1"/>
                          </a:solidFill>
                          <a:latin typeface="Calibri"/>
                          <a:sym typeface="Arial"/>
                        </a:defRPr>
                      </a:lvl1pPr>
                      <a:lvl2pPr marR="0" algn="l" rtl="0">
                        <a:lnSpc>
                          <a:spcPct val="100000"/>
                        </a:lnSpc>
                        <a:spcBef>
                          <a:spcPts val="0"/>
                        </a:spcBef>
                        <a:spcAft>
                          <a:spcPts val="0"/>
                        </a:spcAft>
                        <a:buNone/>
                        <a:defRPr sz="1400" b="0" i="0" u="none" strike="noStrike" cap="none">
                          <a:solidFill>
                            <a:schemeClr val="tx1"/>
                          </a:solidFill>
                          <a:latin typeface="Calibri"/>
                          <a:sym typeface="Arial"/>
                        </a:defRPr>
                      </a:lvl2pPr>
                      <a:lvl3pPr marR="0" algn="l" rtl="0">
                        <a:lnSpc>
                          <a:spcPct val="100000"/>
                        </a:lnSpc>
                        <a:spcBef>
                          <a:spcPts val="0"/>
                        </a:spcBef>
                        <a:spcAft>
                          <a:spcPts val="0"/>
                        </a:spcAft>
                        <a:buNone/>
                        <a:defRPr sz="1400" b="0" i="0" u="none" strike="noStrike" cap="none">
                          <a:solidFill>
                            <a:schemeClr val="tx1"/>
                          </a:solidFill>
                          <a:latin typeface="Calibri"/>
                          <a:sym typeface="Arial"/>
                        </a:defRPr>
                      </a:lvl3pPr>
                      <a:lvl4pPr marR="0" algn="l" rtl="0">
                        <a:lnSpc>
                          <a:spcPct val="100000"/>
                        </a:lnSpc>
                        <a:spcBef>
                          <a:spcPts val="0"/>
                        </a:spcBef>
                        <a:spcAft>
                          <a:spcPts val="0"/>
                        </a:spcAft>
                        <a:buNone/>
                        <a:defRPr sz="1400" b="0" i="0" u="none" strike="noStrike" cap="none">
                          <a:solidFill>
                            <a:schemeClr val="tx1"/>
                          </a:solidFill>
                          <a:latin typeface="Calibri"/>
                          <a:sym typeface="Arial"/>
                        </a:defRPr>
                      </a:lvl4pPr>
                      <a:lvl5pPr marR="0" algn="l" rtl="0">
                        <a:lnSpc>
                          <a:spcPct val="100000"/>
                        </a:lnSpc>
                        <a:spcBef>
                          <a:spcPts val="0"/>
                        </a:spcBef>
                        <a:spcAft>
                          <a:spcPts val="0"/>
                        </a:spcAft>
                        <a:buNone/>
                        <a:defRPr sz="1400" b="0" i="0" u="none" strike="noStrike" cap="none">
                          <a:solidFill>
                            <a:schemeClr val="tx1"/>
                          </a:solidFill>
                          <a:latin typeface="Calibri"/>
                          <a:sym typeface="Arial"/>
                        </a:defRPr>
                      </a:lvl5pPr>
                      <a:lvl6pPr marR="0" algn="l" rtl="0">
                        <a:lnSpc>
                          <a:spcPct val="100000"/>
                        </a:lnSpc>
                        <a:spcBef>
                          <a:spcPts val="0"/>
                        </a:spcBef>
                        <a:spcAft>
                          <a:spcPts val="0"/>
                        </a:spcAft>
                        <a:buNone/>
                        <a:defRPr sz="1400" b="0" i="0" u="none" strike="noStrike" cap="none">
                          <a:solidFill>
                            <a:schemeClr val="tx1"/>
                          </a:solidFill>
                          <a:latin typeface="Calibri"/>
                          <a:sym typeface="Arial"/>
                        </a:defRPr>
                      </a:lvl6pPr>
                      <a:lvl7pPr marR="0" algn="l" rtl="0">
                        <a:lnSpc>
                          <a:spcPct val="100000"/>
                        </a:lnSpc>
                        <a:spcBef>
                          <a:spcPts val="0"/>
                        </a:spcBef>
                        <a:spcAft>
                          <a:spcPts val="0"/>
                        </a:spcAft>
                        <a:buNone/>
                        <a:defRPr sz="1400" b="0" i="0" u="none" strike="noStrike" cap="none">
                          <a:solidFill>
                            <a:schemeClr val="tx1"/>
                          </a:solidFill>
                          <a:latin typeface="Calibri"/>
                          <a:sym typeface="Arial"/>
                        </a:defRPr>
                      </a:lvl7pPr>
                      <a:lvl8pPr marR="0" algn="l" rtl="0">
                        <a:lnSpc>
                          <a:spcPct val="100000"/>
                        </a:lnSpc>
                        <a:spcBef>
                          <a:spcPts val="0"/>
                        </a:spcBef>
                        <a:spcAft>
                          <a:spcPts val="0"/>
                        </a:spcAft>
                        <a:buNone/>
                        <a:defRPr sz="1400" b="0" i="0" u="none" strike="noStrike" cap="none">
                          <a:solidFill>
                            <a:schemeClr val="tx1"/>
                          </a:solidFill>
                          <a:latin typeface="Calibri"/>
                          <a:sym typeface="Arial"/>
                        </a:defRPr>
                      </a:lvl8pPr>
                      <a:lvl9pPr marR="0" algn="l" rtl="0">
                        <a:lnSpc>
                          <a:spcPct val="100000"/>
                        </a:lnSpc>
                        <a:spcBef>
                          <a:spcPts val="0"/>
                        </a:spcBef>
                        <a:spcAft>
                          <a:spcPts val="0"/>
                        </a:spcAft>
                        <a:buNone/>
                        <a:defRPr sz="1400" b="0" i="0" u="none" strike="noStrike" cap="none">
                          <a:solidFill>
                            <a:schemeClr val="tx1"/>
                          </a:solidFill>
                          <a:latin typeface="Calibri"/>
                          <a:sym typeface="Arial"/>
                        </a:defRPr>
                      </a:lvl9pPr>
                    </a:lstStyle>
                    <a:p>
                      <a:pPr algn="ctr" rtl="0" fontAlgn="ctr"/>
                      <a:r>
                        <a:rPr lang="fa-IR" sz="1400" b="0" i="0" u="none" strike="noStrike">
                          <a:solidFill>
                            <a:srgbClr val="000000"/>
                          </a:solidFill>
                          <a:effectLst/>
                          <a:latin typeface="B Lotus"/>
                          <a:cs typeface="B Zar" pitchFamily="2" charset="-78"/>
                        </a:rPr>
                        <a:t>300</a:t>
                      </a:r>
                    </a:p>
                  </a:txBody>
                  <a:tcPr marL="4205" marR="4205" marT="420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lvl1pPr marR="0" algn="l" rtl="0">
                        <a:lnSpc>
                          <a:spcPct val="100000"/>
                        </a:lnSpc>
                        <a:spcBef>
                          <a:spcPts val="0"/>
                        </a:spcBef>
                        <a:spcAft>
                          <a:spcPts val="0"/>
                        </a:spcAft>
                        <a:buNone/>
                        <a:defRPr sz="1400" b="0" i="0" u="none" strike="noStrike" cap="none">
                          <a:solidFill>
                            <a:schemeClr val="tx1"/>
                          </a:solidFill>
                          <a:latin typeface="Calibri"/>
                          <a:sym typeface="Arial"/>
                        </a:defRPr>
                      </a:lvl1pPr>
                      <a:lvl2pPr marR="0" algn="l" rtl="0">
                        <a:lnSpc>
                          <a:spcPct val="100000"/>
                        </a:lnSpc>
                        <a:spcBef>
                          <a:spcPts val="0"/>
                        </a:spcBef>
                        <a:spcAft>
                          <a:spcPts val="0"/>
                        </a:spcAft>
                        <a:buNone/>
                        <a:defRPr sz="1400" b="0" i="0" u="none" strike="noStrike" cap="none">
                          <a:solidFill>
                            <a:schemeClr val="tx1"/>
                          </a:solidFill>
                          <a:latin typeface="Calibri"/>
                          <a:sym typeface="Arial"/>
                        </a:defRPr>
                      </a:lvl2pPr>
                      <a:lvl3pPr marR="0" algn="l" rtl="0">
                        <a:lnSpc>
                          <a:spcPct val="100000"/>
                        </a:lnSpc>
                        <a:spcBef>
                          <a:spcPts val="0"/>
                        </a:spcBef>
                        <a:spcAft>
                          <a:spcPts val="0"/>
                        </a:spcAft>
                        <a:buNone/>
                        <a:defRPr sz="1400" b="0" i="0" u="none" strike="noStrike" cap="none">
                          <a:solidFill>
                            <a:schemeClr val="tx1"/>
                          </a:solidFill>
                          <a:latin typeface="Calibri"/>
                          <a:sym typeface="Arial"/>
                        </a:defRPr>
                      </a:lvl3pPr>
                      <a:lvl4pPr marR="0" algn="l" rtl="0">
                        <a:lnSpc>
                          <a:spcPct val="100000"/>
                        </a:lnSpc>
                        <a:spcBef>
                          <a:spcPts val="0"/>
                        </a:spcBef>
                        <a:spcAft>
                          <a:spcPts val="0"/>
                        </a:spcAft>
                        <a:buNone/>
                        <a:defRPr sz="1400" b="0" i="0" u="none" strike="noStrike" cap="none">
                          <a:solidFill>
                            <a:schemeClr val="tx1"/>
                          </a:solidFill>
                          <a:latin typeface="Calibri"/>
                          <a:sym typeface="Arial"/>
                        </a:defRPr>
                      </a:lvl4pPr>
                      <a:lvl5pPr marR="0" algn="l" rtl="0">
                        <a:lnSpc>
                          <a:spcPct val="100000"/>
                        </a:lnSpc>
                        <a:spcBef>
                          <a:spcPts val="0"/>
                        </a:spcBef>
                        <a:spcAft>
                          <a:spcPts val="0"/>
                        </a:spcAft>
                        <a:buNone/>
                        <a:defRPr sz="1400" b="0" i="0" u="none" strike="noStrike" cap="none">
                          <a:solidFill>
                            <a:schemeClr val="tx1"/>
                          </a:solidFill>
                          <a:latin typeface="Calibri"/>
                          <a:sym typeface="Arial"/>
                        </a:defRPr>
                      </a:lvl5pPr>
                      <a:lvl6pPr marR="0" algn="l" rtl="0">
                        <a:lnSpc>
                          <a:spcPct val="100000"/>
                        </a:lnSpc>
                        <a:spcBef>
                          <a:spcPts val="0"/>
                        </a:spcBef>
                        <a:spcAft>
                          <a:spcPts val="0"/>
                        </a:spcAft>
                        <a:buNone/>
                        <a:defRPr sz="1400" b="0" i="0" u="none" strike="noStrike" cap="none">
                          <a:solidFill>
                            <a:schemeClr val="tx1"/>
                          </a:solidFill>
                          <a:latin typeface="Calibri"/>
                          <a:sym typeface="Arial"/>
                        </a:defRPr>
                      </a:lvl6pPr>
                      <a:lvl7pPr marR="0" algn="l" rtl="0">
                        <a:lnSpc>
                          <a:spcPct val="100000"/>
                        </a:lnSpc>
                        <a:spcBef>
                          <a:spcPts val="0"/>
                        </a:spcBef>
                        <a:spcAft>
                          <a:spcPts val="0"/>
                        </a:spcAft>
                        <a:buNone/>
                        <a:defRPr sz="1400" b="0" i="0" u="none" strike="noStrike" cap="none">
                          <a:solidFill>
                            <a:schemeClr val="tx1"/>
                          </a:solidFill>
                          <a:latin typeface="Calibri"/>
                          <a:sym typeface="Arial"/>
                        </a:defRPr>
                      </a:lvl7pPr>
                      <a:lvl8pPr marR="0" algn="l" rtl="0">
                        <a:lnSpc>
                          <a:spcPct val="100000"/>
                        </a:lnSpc>
                        <a:spcBef>
                          <a:spcPts val="0"/>
                        </a:spcBef>
                        <a:spcAft>
                          <a:spcPts val="0"/>
                        </a:spcAft>
                        <a:buNone/>
                        <a:defRPr sz="1400" b="0" i="0" u="none" strike="noStrike" cap="none">
                          <a:solidFill>
                            <a:schemeClr val="tx1"/>
                          </a:solidFill>
                          <a:latin typeface="Calibri"/>
                          <a:sym typeface="Arial"/>
                        </a:defRPr>
                      </a:lvl8pPr>
                      <a:lvl9pPr marR="0" algn="l" rtl="0">
                        <a:lnSpc>
                          <a:spcPct val="100000"/>
                        </a:lnSpc>
                        <a:spcBef>
                          <a:spcPts val="0"/>
                        </a:spcBef>
                        <a:spcAft>
                          <a:spcPts val="0"/>
                        </a:spcAft>
                        <a:buNone/>
                        <a:defRPr sz="1400" b="0" i="0" u="none" strike="noStrike" cap="none">
                          <a:solidFill>
                            <a:schemeClr val="tx1"/>
                          </a:solidFill>
                          <a:latin typeface="Calibri"/>
                          <a:sym typeface="Arial"/>
                        </a:defRPr>
                      </a:lvl9pPr>
                    </a:lstStyle>
                    <a:p>
                      <a:pPr algn="ctr" rtl="1" fontAlgn="ctr"/>
                      <a:r>
                        <a:rPr lang="fa-IR" sz="1400" b="0" i="0" u="none" strike="noStrike">
                          <a:solidFill>
                            <a:srgbClr val="000000"/>
                          </a:solidFill>
                          <a:effectLst/>
                          <a:latin typeface="B Lotus"/>
                          <a:cs typeface="B Zar" pitchFamily="2" charset="-78"/>
                        </a:rPr>
                        <a:t>1771.3</a:t>
                      </a:r>
                    </a:p>
                  </a:txBody>
                  <a:tcPr marL="4205" marR="4205" marT="420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lvl1pPr marR="0" algn="l" rtl="0">
                        <a:lnSpc>
                          <a:spcPct val="100000"/>
                        </a:lnSpc>
                        <a:spcBef>
                          <a:spcPts val="0"/>
                        </a:spcBef>
                        <a:spcAft>
                          <a:spcPts val="0"/>
                        </a:spcAft>
                        <a:buNone/>
                        <a:defRPr sz="1400" b="0" i="0" u="none" strike="noStrike" cap="none">
                          <a:solidFill>
                            <a:schemeClr val="tx1"/>
                          </a:solidFill>
                          <a:latin typeface="Calibri"/>
                          <a:sym typeface="Arial"/>
                        </a:defRPr>
                      </a:lvl1pPr>
                      <a:lvl2pPr marR="0" algn="l" rtl="0">
                        <a:lnSpc>
                          <a:spcPct val="100000"/>
                        </a:lnSpc>
                        <a:spcBef>
                          <a:spcPts val="0"/>
                        </a:spcBef>
                        <a:spcAft>
                          <a:spcPts val="0"/>
                        </a:spcAft>
                        <a:buNone/>
                        <a:defRPr sz="1400" b="0" i="0" u="none" strike="noStrike" cap="none">
                          <a:solidFill>
                            <a:schemeClr val="tx1"/>
                          </a:solidFill>
                          <a:latin typeface="Calibri"/>
                          <a:sym typeface="Arial"/>
                        </a:defRPr>
                      </a:lvl2pPr>
                      <a:lvl3pPr marR="0" algn="l" rtl="0">
                        <a:lnSpc>
                          <a:spcPct val="100000"/>
                        </a:lnSpc>
                        <a:spcBef>
                          <a:spcPts val="0"/>
                        </a:spcBef>
                        <a:spcAft>
                          <a:spcPts val="0"/>
                        </a:spcAft>
                        <a:buNone/>
                        <a:defRPr sz="1400" b="0" i="0" u="none" strike="noStrike" cap="none">
                          <a:solidFill>
                            <a:schemeClr val="tx1"/>
                          </a:solidFill>
                          <a:latin typeface="Calibri"/>
                          <a:sym typeface="Arial"/>
                        </a:defRPr>
                      </a:lvl3pPr>
                      <a:lvl4pPr marR="0" algn="l" rtl="0">
                        <a:lnSpc>
                          <a:spcPct val="100000"/>
                        </a:lnSpc>
                        <a:spcBef>
                          <a:spcPts val="0"/>
                        </a:spcBef>
                        <a:spcAft>
                          <a:spcPts val="0"/>
                        </a:spcAft>
                        <a:buNone/>
                        <a:defRPr sz="1400" b="0" i="0" u="none" strike="noStrike" cap="none">
                          <a:solidFill>
                            <a:schemeClr val="tx1"/>
                          </a:solidFill>
                          <a:latin typeface="Calibri"/>
                          <a:sym typeface="Arial"/>
                        </a:defRPr>
                      </a:lvl4pPr>
                      <a:lvl5pPr marR="0" algn="l" rtl="0">
                        <a:lnSpc>
                          <a:spcPct val="100000"/>
                        </a:lnSpc>
                        <a:spcBef>
                          <a:spcPts val="0"/>
                        </a:spcBef>
                        <a:spcAft>
                          <a:spcPts val="0"/>
                        </a:spcAft>
                        <a:buNone/>
                        <a:defRPr sz="1400" b="0" i="0" u="none" strike="noStrike" cap="none">
                          <a:solidFill>
                            <a:schemeClr val="tx1"/>
                          </a:solidFill>
                          <a:latin typeface="Calibri"/>
                          <a:sym typeface="Arial"/>
                        </a:defRPr>
                      </a:lvl5pPr>
                      <a:lvl6pPr marR="0" algn="l" rtl="0">
                        <a:lnSpc>
                          <a:spcPct val="100000"/>
                        </a:lnSpc>
                        <a:spcBef>
                          <a:spcPts val="0"/>
                        </a:spcBef>
                        <a:spcAft>
                          <a:spcPts val="0"/>
                        </a:spcAft>
                        <a:buNone/>
                        <a:defRPr sz="1400" b="0" i="0" u="none" strike="noStrike" cap="none">
                          <a:solidFill>
                            <a:schemeClr val="tx1"/>
                          </a:solidFill>
                          <a:latin typeface="Calibri"/>
                          <a:sym typeface="Arial"/>
                        </a:defRPr>
                      </a:lvl6pPr>
                      <a:lvl7pPr marR="0" algn="l" rtl="0">
                        <a:lnSpc>
                          <a:spcPct val="100000"/>
                        </a:lnSpc>
                        <a:spcBef>
                          <a:spcPts val="0"/>
                        </a:spcBef>
                        <a:spcAft>
                          <a:spcPts val="0"/>
                        </a:spcAft>
                        <a:buNone/>
                        <a:defRPr sz="1400" b="0" i="0" u="none" strike="noStrike" cap="none">
                          <a:solidFill>
                            <a:schemeClr val="tx1"/>
                          </a:solidFill>
                          <a:latin typeface="Calibri"/>
                          <a:sym typeface="Arial"/>
                        </a:defRPr>
                      </a:lvl7pPr>
                      <a:lvl8pPr marR="0" algn="l" rtl="0">
                        <a:lnSpc>
                          <a:spcPct val="100000"/>
                        </a:lnSpc>
                        <a:spcBef>
                          <a:spcPts val="0"/>
                        </a:spcBef>
                        <a:spcAft>
                          <a:spcPts val="0"/>
                        </a:spcAft>
                        <a:buNone/>
                        <a:defRPr sz="1400" b="0" i="0" u="none" strike="noStrike" cap="none">
                          <a:solidFill>
                            <a:schemeClr val="tx1"/>
                          </a:solidFill>
                          <a:latin typeface="Calibri"/>
                          <a:sym typeface="Arial"/>
                        </a:defRPr>
                      </a:lvl8pPr>
                      <a:lvl9pPr marR="0" algn="l" rtl="0">
                        <a:lnSpc>
                          <a:spcPct val="100000"/>
                        </a:lnSpc>
                        <a:spcBef>
                          <a:spcPts val="0"/>
                        </a:spcBef>
                        <a:spcAft>
                          <a:spcPts val="0"/>
                        </a:spcAft>
                        <a:buNone/>
                        <a:defRPr sz="1400" b="0" i="0" u="none" strike="noStrike" cap="none">
                          <a:solidFill>
                            <a:schemeClr val="tx1"/>
                          </a:solidFill>
                          <a:latin typeface="Calibri"/>
                          <a:sym typeface="Arial"/>
                        </a:defRPr>
                      </a:lvl9pPr>
                    </a:lstStyle>
                    <a:p>
                      <a:pPr algn="ctr" rtl="0" fontAlgn="ctr"/>
                      <a:r>
                        <a:rPr lang="fa-IR" sz="1400" b="0" i="0" u="none" strike="noStrike">
                          <a:solidFill>
                            <a:srgbClr val="000000"/>
                          </a:solidFill>
                          <a:effectLst/>
                          <a:latin typeface="B Lotus"/>
                          <a:cs typeface="B Zar" pitchFamily="2" charset="-78"/>
                        </a:rPr>
                        <a:t>170</a:t>
                      </a:r>
                    </a:p>
                  </a:txBody>
                  <a:tcPr marL="4205" marR="4205" marT="420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r>
              <a:tr h="365597">
                <a:tc>
                  <a:txBody>
                    <a:bodyPr/>
                    <a:lstStyle>
                      <a:lvl1pPr marR="0" algn="l" rtl="0">
                        <a:lnSpc>
                          <a:spcPct val="100000"/>
                        </a:lnSpc>
                        <a:spcBef>
                          <a:spcPts val="0"/>
                        </a:spcBef>
                        <a:spcAft>
                          <a:spcPts val="0"/>
                        </a:spcAft>
                        <a:buNone/>
                        <a:defRPr sz="1400" b="0" i="0" u="none" strike="noStrike" cap="none">
                          <a:solidFill>
                            <a:schemeClr val="tx1"/>
                          </a:solidFill>
                          <a:latin typeface="Calibri"/>
                          <a:sym typeface="Arial"/>
                        </a:defRPr>
                      </a:lvl1pPr>
                      <a:lvl2pPr marR="0" algn="l" rtl="0">
                        <a:lnSpc>
                          <a:spcPct val="100000"/>
                        </a:lnSpc>
                        <a:spcBef>
                          <a:spcPts val="0"/>
                        </a:spcBef>
                        <a:spcAft>
                          <a:spcPts val="0"/>
                        </a:spcAft>
                        <a:buNone/>
                        <a:defRPr sz="1400" b="0" i="0" u="none" strike="noStrike" cap="none">
                          <a:solidFill>
                            <a:schemeClr val="tx1"/>
                          </a:solidFill>
                          <a:latin typeface="Calibri"/>
                          <a:sym typeface="Arial"/>
                        </a:defRPr>
                      </a:lvl2pPr>
                      <a:lvl3pPr marR="0" algn="l" rtl="0">
                        <a:lnSpc>
                          <a:spcPct val="100000"/>
                        </a:lnSpc>
                        <a:spcBef>
                          <a:spcPts val="0"/>
                        </a:spcBef>
                        <a:spcAft>
                          <a:spcPts val="0"/>
                        </a:spcAft>
                        <a:buNone/>
                        <a:defRPr sz="1400" b="0" i="0" u="none" strike="noStrike" cap="none">
                          <a:solidFill>
                            <a:schemeClr val="tx1"/>
                          </a:solidFill>
                          <a:latin typeface="Calibri"/>
                          <a:sym typeface="Arial"/>
                        </a:defRPr>
                      </a:lvl3pPr>
                      <a:lvl4pPr marR="0" algn="l" rtl="0">
                        <a:lnSpc>
                          <a:spcPct val="100000"/>
                        </a:lnSpc>
                        <a:spcBef>
                          <a:spcPts val="0"/>
                        </a:spcBef>
                        <a:spcAft>
                          <a:spcPts val="0"/>
                        </a:spcAft>
                        <a:buNone/>
                        <a:defRPr sz="1400" b="0" i="0" u="none" strike="noStrike" cap="none">
                          <a:solidFill>
                            <a:schemeClr val="tx1"/>
                          </a:solidFill>
                          <a:latin typeface="Calibri"/>
                          <a:sym typeface="Arial"/>
                        </a:defRPr>
                      </a:lvl4pPr>
                      <a:lvl5pPr marR="0" algn="l" rtl="0">
                        <a:lnSpc>
                          <a:spcPct val="100000"/>
                        </a:lnSpc>
                        <a:spcBef>
                          <a:spcPts val="0"/>
                        </a:spcBef>
                        <a:spcAft>
                          <a:spcPts val="0"/>
                        </a:spcAft>
                        <a:buNone/>
                        <a:defRPr sz="1400" b="0" i="0" u="none" strike="noStrike" cap="none">
                          <a:solidFill>
                            <a:schemeClr val="tx1"/>
                          </a:solidFill>
                          <a:latin typeface="Calibri"/>
                          <a:sym typeface="Arial"/>
                        </a:defRPr>
                      </a:lvl5pPr>
                      <a:lvl6pPr marR="0" algn="l" rtl="0">
                        <a:lnSpc>
                          <a:spcPct val="100000"/>
                        </a:lnSpc>
                        <a:spcBef>
                          <a:spcPts val="0"/>
                        </a:spcBef>
                        <a:spcAft>
                          <a:spcPts val="0"/>
                        </a:spcAft>
                        <a:buNone/>
                        <a:defRPr sz="1400" b="0" i="0" u="none" strike="noStrike" cap="none">
                          <a:solidFill>
                            <a:schemeClr val="tx1"/>
                          </a:solidFill>
                          <a:latin typeface="Calibri"/>
                          <a:sym typeface="Arial"/>
                        </a:defRPr>
                      </a:lvl6pPr>
                      <a:lvl7pPr marR="0" algn="l" rtl="0">
                        <a:lnSpc>
                          <a:spcPct val="100000"/>
                        </a:lnSpc>
                        <a:spcBef>
                          <a:spcPts val="0"/>
                        </a:spcBef>
                        <a:spcAft>
                          <a:spcPts val="0"/>
                        </a:spcAft>
                        <a:buNone/>
                        <a:defRPr sz="1400" b="0" i="0" u="none" strike="noStrike" cap="none">
                          <a:solidFill>
                            <a:schemeClr val="tx1"/>
                          </a:solidFill>
                          <a:latin typeface="Calibri"/>
                          <a:sym typeface="Arial"/>
                        </a:defRPr>
                      </a:lvl7pPr>
                      <a:lvl8pPr marR="0" algn="l" rtl="0">
                        <a:lnSpc>
                          <a:spcPct val="100000"/>
                        </a:lnSpc>
                        <a:spcBef>
                          <a:spcPts val="0"/>
                        </a:spcBef>
                        <a:spcAft>
                          <a:spcPts val="0"/>
                        </a:spcAft>
                        <a:buNone/>
                        <a:defRPr sz="1400" b="0" i="0" u="none" strike="noStrike" cap="none">
                          <a:solidFill>
                            <a:schemeClr val="tx1"/>
                          </a:solidFill>
                          <a:latin typeface="Calibri"/>
                          <a:sym typeface="Arial"/>
                        </a:defRPr>
                      </a:lvl8pPr>
                      <a:lvl9pPr marR="0" algn="l" rtl="0">
                        <a:lnSpc>
                          <a:spcPct val="100000"/>
                        </a:lnSpc>
                        <a:spcBef>
                          <a:spcPts val="0"/>
                        </a:spcBef>
                        <a:spcAft>
                          <a:spcPts val="0"/>
                        </a:spcAft>
                        <a:buNone/>
                        <a:defRPr sz="1400" b="0" i="0" u="none" strike="noStrike" cap="none">
                          <a:solidFill>
                            <a:schemeClr val="tx1"/>
                          </a:solidFill>
                          <a:latin typeface="Calibri"/>
                          <a:sym typeface="Arial"/>
                        </a:defRPr>
                      </a:lvl9pPr>
                    </a:lstStyle>
                    <a:p>
                      <a:pPr algn="ctr" rtl="0" fontAlgn="ctr"/>
                      <a:r>
                        <a:rPr lang="fa-IR" sz="1600" b="0" i="0" u="none" strike="noStrike" dirty="0">
                          <a:solidFill>
                            <a:srgbClr val="000000"/>
                          </a:solidFill>
                          <a:effectLst/>
                          <a:latin typeface="B Lotus"/>
                          <a:cs typeface="B Zar" pitchFamily="2" charset="-78"/>
                        </a:rPr>
                        <a:t>5</a:t>
                      </a:r>
                    </a:p>
                  </a:txBody>
                  <a:tcPr marL="4205" marR="4205" marT="420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lvl1pPr marR="0" algn="l" rtl="0">
                        <a:lnSpc>
                          <a:spcPct val="100000"/>
                        </a:lnSpc>
                        <a:spcBef>
                          <a:spcPts val="0"/>
                        </a:spcBef>
                        <a:spcAft>
                          <a:spcPts val="0"/>
                        </a:spcAft>
                        <a:buNone/>
                        <a:defRPr sz="1400" b="0" i="0" u="none" strike="noStrike" cap="none">
                          <a:solidFill>
                            <a:schemeClr val="tx1"/>
                          </a:solidFill>
                          <a:latin typeface="Calibri"/>
                          <a:sym typeface="Arial"/>
                        </a:defRPr>
                      </a:lvl1pPr>
                      <a:lvl2pPr marR="0" algn="l" rtl="0">
                        <a:lnSpc>
                          <a:spcPct val="100000"/>
                        </a:lnSpc>
                        <a:spcBef>
                          <a:spcPts val="0"/>
                        </a:spcBef>
                        <a:spcAft>
                          <a:spcPts val="0"/>
                        </a:spcAft>
                        <a:buNone/>
                        <a:defRPr sz="1400" b="0" i="0" u="none" strike="noStrike" cap="none">
                          <a:solidFill>
                            <a:schemeClr val="tx1"/>
                          </a:solidFill>
                          <a:latin typeface="Calibri"/>
                          <a:sym typeface="Arial"/>
                        </a:defRPr>
                      </a:lvl2pPr>
                      <a:lvl3pPr marR="0" algn="l" rtl="0">
                        <a:lnSpc>
                          <a:spcPct val="100000"/>
                        </a:lnSpc>
                        <a:spcBef>
                          <a:spcPts val="0"/>
                        </a:spcBef>
                        <a:spcAft>
                          <a:spcPts val="0"/>
                        </a:spcAft>
                        <a:buNone/>
                        <a:defRPr sz="1400" b="0" i="0" u="none" strike="noStrike" cap="none">
                          <a:solidFill>
                            <a:schemeClr val="tx1"/>
                          </a:solidFill>
                          <a:latin typeface="Calibri"/>
                          <a:sym typeface="Arial"/>
                        </a:defRPr>
                      </a:lvl3pPr>
                      <a:lvl4pPr marR="0" algn="l" rtl="0">
                        <a:lnSpc>
                          <a:spcPct val="100000"/>
                        </a:lnSpc>
                        <a:spcBef>
                          <a:spcPts val="0"/>
                        </a:spcBef>
                        <a:spcAft>
                          <a:spcPts val="0"/>
                        </a:spcAft>
                        <a:buNone/>
                        <a:defRPr sz="1400" b="0" i="0" u="none" strike="noStrike" cap="none">
                          <a:solidFill>
                            <a:schemeClr val="tx1"/>
                          </a:solidFill>
                          <a:latin typeface="Calibri"/>
                          <a:sym typeface="Arial"/>
                        </a:defRPr>
                      </a:lvl4pPr>
                      <a:lvl5pPr marR="0" algn="l" rtl="0">
                        <a:lnSpc>
                          <a:spcPct val="100000"/>
                        </a:lnSpc>
                        <a:spcBef>
                          <a:spcPts val="0"/>
                        </a:spcBef>
                        <a:spcAft>
                          <a:spcPts val="0"/>
                        </a:spcAft>
                        <a:buNone/>
                        <a:defRPr sz="1400" b="0" i="0" u="none" strike="noStrike" cap="none">
                          <a:solidFill>
                            <a:schemeClr val="tx1"/>
                          </a:solidFill>
                          <a:latin typeface="Calibri"/>
                          <a:sym typeface="Arial"/>
                        </a:defRPr>
                      </a:lvl5pPr>
                      <a:lvl6pPr marR="0" algn="l" rtl="0">
                        <a:lnSpc>
                          <a:spcPct val="100000"/>
                        </a:lnSpc>
                        <a:spcBef>
                          <a:spcPts val="0"/>
                        </a:spcBef>
                        <a:spcAft>
                          <a:spcPts val="0"/>
                        </a:spcAft>
                        <a:buNone/>
                        <a:defRPr sz="1400" b="0" i="0" u="none" strike="noStrike" cap="none">
                          <a:solidFill>
                            <a:schemeClr val="tx1"/>
                          </a:solidFill>
                          <a:latin typeface="Calibri"/>
                          <a:sym typeface="Arial"/>
                        </a:defRPr>
                      </a:lvl6pPr>
                      <a:lvl7pPr marR="0" algn="l" rtl="0">
                        <a:lnSpc>
                          <a:spcPct val="100000"/>
                        </a:lnSpc>
                        <a:spcBef>
                          <a:spcPts val="0"/>
                        </a:spcBef>
                        <a:spcAft>
                          <a:spcPts val="0"/>
                        </a:spcAft>
                        <a:buNone/>
                        <a:defRPr sz="1400" b="0" i="0" u="none" strike="noStrike" cap="none">
                          <a:solidFill>
                            <a:schemeClr val="tx1"/>
                          </a:solidFill>
                          <a:latin typeface="Calibri"/>
                          <a:sym typeface="Arial"/>
                        </a:defRPr>
                      </a:lvl7pPr>
                      <a:lvl8pPr marR="0" algn="l" rtl="0">
                        <a:lnSpc>
                          <a:spcPct val="100000"/>
                        </a:lnSpc>
                        <a:spcBef>
                          <a:spcPts val="0"/>
                        </a:spcBef>
                        <a:spcAft>
                          <a:spcPts val="0"/>
                        </a:spcAft>
                        <a:buNone/>
                        <a:defRPr sz="1400" b="0" i="0" u="none" strike="noStrike" cap="none">
                          <a:solidFill>
                            <a:schemeClr val="tx1"/>
                          </a:solidFill>
                          <a:latin typeface="Calibri"/>
                          <a:sym typeface="Arial"/>
                        </a:defRPr>
                      </a:lvl8pPr>
                      <a:lvl9pPr marR="0" algn="l" rtl="0">
                        <a:lnSpc>
                          <a:spcPct val="100000"/>
                        </a:lnSpc>
                        <a:spcBef>
                          <a:spcPts val="0"/>
                        </a:spcBef>
                        <a:spcAft>
                          <a:spcPts val="0"/>
                        </a:spcAft>
                        <a:buNone/>
                        <a:defRPr sz="1400" b="0" i="0" u="none" strike="noStrike" cap="none">
                          <a:solidFill>
                            <a:schemeClr val="tx1"/>
                          </a:solidFill>
                          <a:latin typeface="Calibri"/>
                          <a:sym typeface="Arial"/>
                        </a:defRPr>
                      </a:lvl9pPr>
                    </a:lstStyle>
                    <a:p>
                      <a:pPr algn="ctr" rtl="1" fontAlgn="ctr"/>
                      <a:r>
                        <a:rPr lang="fa-IR" sz="1600" b="0" i="0" u="none" strike="noStrike" dirty="0">
                          <a:solidFill>
                            <a:srgbClr val="000000"/>
                          </a:solidFill>
                          <a:effectLst/>
                          <a:latin typeface="B Lotus"/>
                          <a:cs typeface="B Zar" pitchFamily="2" charset="-78"/>
                        </a:rPr>
                        <a:t>نورین</a:t>
                      </a:r>
                    </a:p>
                  </a:txBody>
                  <a:tcPr marL="4205" marR="4205" marT="420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lvl1pPr marR="0" algn="l" rtl="0">
                        <a:lnSpc>
                          <a:spcPct val="100000"/>
                        </a:lnSpc>
                        <a:spcBef>
                          <a:spcPts val="0"/>
                        </a:spcBef>
                        <a:spcAft>
                          <a:spcPts val="0"/>
                        </a:spcAft>
                        <a:buNone/>
                        <a:defRPr sz="1400" b="0" i="0" u="none" strike="noStrike" cap="none">
                          <a:solidFill>
                            <a:schemeClr val="tx1"/>
                          </a:solidFill>
                          <a:latin typeface="Calibri"/>
                          <a:sym typeface="Arial"/>
                        </a:defRPr>
                      </a:lvl1pPr>
                      <a:lvl2pPr marR="0" algn="l" rtl="0">
                        <a:lnSpc>
                          <a:spcPct val="100000"/>
                        </a:lnSpc>
                        <a:spcBef>
                          <a:spcPts val="0"/>
                        </a:spcBef>
                        <a:spcAft>
                          <a:spcPts val="0"/>
                        </a:spcAft>
                        <a:buNone/>
                        <a:defRPr sz="1400" b="0" i="0" u="none" strike="noStrike" cap="none">
                          <a:solidFill>
                            <a:schemeClr val="tx1"/>
                          </a:solidFill>
                          <a:latin typeface="Calibri"/>
                          <a:sym typeface="Arial"/>
                        </a:defRPr>
                      </a:lvl2pPr>
                      <a:lvl3pPr marR="0" algn="l" rtl="0">
                        <a:lnSpc>
                          <a:spcPct val="100000"/>
                        </a:lnSpc>
                        <a:spcBef>
                          <a:spcPts val="0"/>
                        </a:spcBef>
                        <a:spcAft>
                          <a:spcPts val="0"/>
                        </a:spcAft>
                        <a:buNone/>
                        <a:defRPr sz="1400" b="0" i="0" u="none" strike="noStrike" cap="none">
                          <a:solidFill>
                            <a:schemeClr val="tx1"/>
                          </a:solidFill>
                          <a:latin typeface="Calibri"/>
                          <a:sym typeface="Arial"/>
                        </a:defRPr>
                      </a:lvl3pPr>
                      <a:lvl4pPr marR="0" algn="l" rtl="0">
                        <a:lnSpc>
                          <a:spcPct val="100000"/>
                        </a:lnSpc>
                        <a:spcBef>
                          <a:spcPts val="0"/>
                        </a:spcBef>
                        <a:spcAft>
                          <a:spcPts val="0"/>
                        </a:spcAft>
                        <a:buNone/>
                        <a:defRPr sz="1400" b="0" i="0" u="none" strike="noStrike" cap="none">
                          <a:solidFill>
                            <a:schemeClr val="tx1"/>
                          </a:solidFill>
                          <a:latin typeface="Calibri"/>
                          <a:sym typeface="Arial"/>
                        </a:defRPr>
                      </a:lvl4pPr>
                      <a:lvl5pPr marR="0" algn="l" rtl="0">
                        <a:lnSpc>
                          <a:spcPct val="100000"/>
                        </a:lnSpc>
                        <a:spcBef>
                          <a:spcPts val="0"/>
                        </a:spcBef>
                        <a:spcAft>
                          <a:spcPts val="0"/>
                        </a:spcAft>
                        <a:buNone/>
                        <a:defRPr sz="1400" b="0" i="0" u="none" strike="noStrike" cap="none">
                          <a:solidFill>
                            <a:schemeClr val="tx1"/>
                          </a:solidFill>
                          <a:latin typeface="Calibri"/>
                          <a:sym typeface="Arial"/>
                        </a:defRPr>
                      </a:lvl5pPr>
                      <a:lvl6pPr marR="0" algn="l" rtl="0">
                        <a:lnSpc>
                          <a:spcPct val="100000"/>
                        </a:lnSpc>
                        <a:spcBef>
                          <a:spcPts val="0"/>
                        </a:spcBef>
                        <a:spcAft>
                          <a:spcPts val="0"/>
                        </a:spcAft>
                        <a:buNone/>
                        <a:defRPr sz="1400" b="0" i="0" u="none" strike="noStrike" cap="none">
                          <a:solidFill>
                            <a:schemeClr val="tx1"/>
                          </a:solidFill>
                          <a:latin typeface="Calibri"/>
                          <a:sym typeface="Arial"/>
                        </a:defRPr>
                      </a:lvl6pPr>
                      <a:lvl7pPr marR="0" algn="l" rtl="0">
                        <a:lnSpc>
                          <a:spcPct val="100000"/>
                        </a:lnSpc>
                        <a:spcBef>
                          <a:spcPts val="0"/>
                        </a:spcBef>
                        <a:spcAft>
                          <a:spcPts val="0"/>
                        </a:spcAft>
                        <a:buNone/>
                        <a:defRPr sz="1400" b="0" i="0" u="none" strike="noStrike" cap="none">
                          <a:solidFill>
                            <a:schemeClr val="tx1"/>
                          </a:solidFill>
                          <a:latin typeface="Calibri"/>
                          <a:sym typeface="Arial"/>
                        </a:defRPr>
                      </a:lvl7pPr>
                      <a:lvl8pPr marR="0" algn="l" rtl="0">
                        <a:lnSpc>
                          <a:spcPct val="100000"/>
                        </a:lnSpc>
                        <a:spcBef>
                          <a:spcPts val="0"/>
                        </a:spcBef>
                        <a:spcAft>
                          <a:spcPts val="0"/>
                        </a:spcAft>
                        <a:buNone/>
                        <a:defRPr sz="1400" b="0" i="0" u="none" strike="noStrike" cap="none">
                          <a:solidFill>
                            <a:schemeClr val="tx1"/>
                          </a:solidFill>
                          <a:latin typeface="Calibri"/>
                          <a:sym typeface="Arial"/>
                        </a:defRPr>
                      </a:lvl8pPr>
                      <a:lvl9pPr marR="0" algn="l" rtl="0">
                        <a:lnSpc>
                          <a:spcPct val="100000"/>
                        </a:lnSpc>
                        <a:spcBef>
                          <a:spcPts val="0"/>
                        </a:spcBef>
                        <a:spcAft>
                          <a:spcPts val="0"/>
                        </a:spcAft>
                        <a:buNone/>
                        <a:defRPr sz="1400" b="0" i="0" u="none" strike="noStrike" cap="none">
                          <a:solidFill>
                            <a:schemeClr val="tx1"/>
                          </a:solidFill>
                          <a:latin typeface="Calibri"/>
                          <a:sym typeface="Arial"/>
                        </a:defRPr>
                      </a:lvl9pPr>
                    </a:lstStyle>
                    <a:p>
                      <a:pPr algn="ctr" rtl="0" fontAlgn="ctr"/>
                      <a:r>
                        <a:rPr lang="en-US" sz="1400" b="0" i="0" u="none" strike="noStrike">
                          <a:solidFill>
                            <a:srgbClr val="000000"/>
                          </a:solidFill>
                          <a:effectLst/>
                          <a:latin typeface="B Lotus"/>
                          <a:cs typeface="B Zar" pitchFamily="2" charset="-78"/>
                        </a:rPr>
                        <a:t>39 S</a:t>
                      </a:r>
                    </a:p>
                  </a:txBody>
                  <a:tcPr marL="4205" marR="4205" marT="420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lvl1pPr marR="0" algn="l" rtl="0">
                        <a:lnSpc>
                          <a:spcPct val="100000"/>
                        </a:lnSpc>
                        <a:spcBef>
                          <a:spcPts val="0"/>
                        </a:spcBef>
                        <a:spcAft>
                          <a:spcPts val="0"/>
                        </a:spcAft>
                        <a:buNone/>
                        <a:defRPr sz="1400" b="0" i="0" u="none" strike="noStrike" cap="none">
                          <a:solidFill>
                            <a:schemeClr val="tx1"/>
                          </a:solidFill>
                          <a:latin typeface="Calibri"/>
                          <a:sym typeface="Arial"/>
                        </a:defRPr>
                      </a:lvl1pPr>
                      <a:lvl2pPr marR="0" algn="l" rtl="0">
                        <a:lnSpc>
                          <a:spcPct val="100000"/>
                        </a:lnSpc>
                        <a:spcBef>
                          <a:spcPts val="0"/>
                        </a:spcBef>
                        <a:spcAft>
                          <a:spcPts val="0"/>
                        </a:spcAft>
                        <a:buNone/>
                        <a:defRPr sz="1400" b="0" i="0" u="none" strike="noStrike" cap="none">
                          <a:solidFill>
                            <a:schemeClr val="tx1"/>
                          </a:solidFill>
                          <a:latin typeface="Calibri"/>
                          <a:sym typeface="Arial"/>
                        </a:defRPr>
                      </a:lvl2pPr>
                      <a:lvl3pPr marR="0" algn="l" rtl="0">
                        <a:lnSpc>
                          <a:spcPct val="100000"/>
                        </a:lnSpc>
                        <a:spcBef>
                          <a:spcPts val="0"/>
                        </a:spcBef>
                        <a:spcAft>
                          <a:spcPts val="0"/>
                        </a:spcAft>
                        <a:buNone/>
                        <a:defRPr sz="1400" b="0" i="0" u="none" strike="noStrike" cap="none">
                          <a:solidFill>
                            <a:schemeClr val="tx1"/>
                          </a:solidFill>
                          <a:latin typeface="Calibri"/>
                          <a:sym typeface="Arial"/>
                        </a:defRPr>
                      </a:lvl3pPr>
                      <a:lvl4pPr marR="0" algn="l" rtl="0">
                        <a:lnSpc>
                          <a:spcPct val="100000"/>
                        </a:lnSpc>
                        <a:spcBef>
                          <a:spcPts val="0"/>
                        </a:spcBef>
                        <a:spcAft>
                          <a:spcPts val="0"/>
                        </a:spcAft>
                        <a:buNone/>
                        <a:defRPr sz="1400" b="0" i="0" u="none" strike="noStrike" cap="none">
                          <a:solidFill>
                            <a:schemeClr val="tx1"/>
                          </a:solidFill>
                          <a:latin typeface="Calibri"/>
                          <a:sym typeface="Arial"/>
                        </a:defRPr>
                      </a:lvl4pPr>
                      <a:lvl5pPr marR="0" algn="l" rtl="0">
                        <a:lnSpc>
                          <a:spcPct val="100000"/>
                        </a:lnSpc>
                        <a:spcBef>
                          <a:spcPts val="0"/>
                        </a:spcBef>
                        <a:spcAft>
                          <a:spcPts val="0"/>
                        </a:spcAft>
                        <a:buNone/>
                        <a:defRPr sz="1400" b="0" i="0" u="none" strike="noStrike" cap="none">
                          <a:solidFill>
                            <a:schemeClr val="tx1"/>
                          </a:solidFill>
                          <a:latin typeface="Calibri"/>
                          <a:sym typeface="Arial"/>
                        </a:defRPr>
                      </a:lvl5pPr>
                      <a:lvl6pPr marR="0" algn="l" rtl="0">
                        <a:lnSpc>
                          <a:spcPct val="100000"/>
                        </a:lnSpc>
                        <a:spcBef>
                          <a:spcPts val="0"/>
                        </a:spcBef>
                        <a:spcAft>
                          <a:spcPts val="0"/>
                        </a:spcAft>
                        <a:buNone/>
                        <a:defRPr sz="1400" b="0" i="0" u="none" strike="noStrike" cap="none">
                          <a:solidFill>
                            <a:schemeClr val="tx1"/>
                          </a:solidFill>
                          <a:latin typeface="Calibri"/>
                          <a:sym typeface="Arial"/>
                        </a:defRPr>
                      </a:lvl6pPr>
                      <a:lvl7pPr marR="0" algn="l" rtl="0">
                        <a:lnSpc>
                          <a:spcPct val="100000"/>
                        </a:lnSpc>
                        <a:spcBef>
                          <a:spcPts val="0"/>
                        </a:spcBef>
                        <a:spcAft>
                          <a:spcPts val="0"/>
                        </a:spcAft>
                        <a:buNone/>
                        <a:defRPr sz="1400" b="0" i="0" u="none" strike="noStrike" cap="none">
                          <a:solidFill>
                            <a:schemeClr val="tx1"/>
                          </a:solidFill>
                          <a:latin typeface="Calibri"/>
                          <a:sym typeface="Arial"/>
                        </a:defRPr>
                      </a:lvl7pPr>
                      <a:lvl8pPr marR="0" algn="l" rtl="0">
                        <a:lnSpc>
                          <a:spcPct val="100000"/>
                        </a:lnSpc>
                        <a:spcBef>
                          <a:spcPts val="0"/>
                        </a:spcBef>
                        <a:spcAft>
                          <a:spcPts val="0"/>
                        </a:spcAft>
                        <a:buNone/>
                        <a:defRPr sz="1400" b="0" i="0" u="none" strike="noStrike" cap="none">
                          <a:solidFill>
                            <a:schemeClr val="tx1"/>
                          </a:solidFill>
                          <a:latin typeface="Calibri"/>
                          <a:sym typeface="Arial"/>
                        </a:defRPr>
                      </a:lvl8pPr>
                      <a:lvl9pPr marR="0" algn="l" rtl="0">
                        <a:lnSpc>
                          <a:spcPct val="100000"/>
                        </a:lnSpc>
                        <a:spcBef>
                          <a:spcPts val="0"/>
                        </a:spcBef>
                        <a:spcAft>
                          <a:spcPts val="0"/>
                        </a:spcAft>
                        <a:buNone/>
                        <a:defRPr sz="1400" b="0" i="0" u="none" strike="noStrike" cap="none">
                          <a:solidFill>
                            <a:schemeClr val="tx1"/>
                          </a:solidFill>
                          <a:latin typeface="Calibri"/>
                          <a:sym typeface="Arial"/>
                        </a:defRPr>
                      </a:lvl9pPr>
                    </a:lstStyle>
                    <a:p>
                      <a:pPr algn="ctr" rtl="0" fontAlgn="ctr"/>
                      <a:r>
                        <a:rPr lang="en-US" sz="1400" b="0" i="0" u="none" strike="noStrike" dirty="0">
                          <a:solidFill>
                            <a:srgbClr val="000000"/>
                          </a:solidFill>
                          <a:effectLst/>
                          <a:latin typeface="B Lotus"/>
                          <a:cs typeface="B Zar" pitchFamily="2" charset="-78"/>
                        </a:rPr>
                        <a:t>349107.50 m E</a:t>
                      </a:r>
                    </a:p>
                  </a:txBody>
                  <a:tcPr marL="4205" marR="4205" marT="420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lvl1pPr marR="0" algn="l" rtl="0">
                        <a:lnSpc>
                          <a:spcPct val="100000"/>
                        </a:lnSpc>
                        <a:spcBef>
                          <a:spcPts val="0"/>
                        </a:spcBef>
                        <a:spcAft>
                          <a:spcPts val="0"/>
                        </a:spcAft>
                        <a:buNone/>
                        <a:defRPr sz="1400" b="0" i="0" u="none" strike="noStrike" cap="none">
                          <a:solidFill>
                            <a:schemeClr val="tx1"/>
                          </a:solidFill>
                          <a:latin typeface="Calibri"/>
                          <a:sym typeface="Arial"/>
                        </a:defRPr>
                      </a:lvl1pPr>
                      <a:lvl2pPr marR="0" algn="l" rtl="0">
                        <a:lnSpc>
                          <a:spcPct val="100000"/>
                        </a:lnSpc>
                        <a:spcBef>
                          <a:spcPts val="0"/>
                        </a:spcBef>
                        <a:spcAft>
                          <a:spcPts val="0"/>
                        </a:spcAft>
                        <a:buNone/>
                        <a:defRPr sz="1400" b="0" i="0" u="none" strike="noStrike" cap="none">
                          <a:solidFill>
                            <a:schemeClr val="tx1"/>
                          </a:solidFill>
                          <a:latin typeface="Calibri"/>
                          <a:sym typeface="Arial"/>
                        </a:defRPr>
                      </a:lvl2pPr>
                      <a:lvl3pPr marR="0" algn="l" rtl="0">
                        <a:lnSpc>
                          <a:spcPct val="100000"/>
                        </a:lnSpc>
                        <a:spcBef>
                          <a:spcPts val="0"/>
                        </a:spcBef>
                        <a:spcAft>
                          <a:spcPts val="0"/>
                        </a:spcAft>
                        <a:buNone/>
                        <a:defRPr sz="1400" b="0" i="0" u="none" strike="noStrike" cap="none">
                          <a:solidFill>
                            <a:schemeClr val="tx1"/>
                          </a:solidFill>
                          <a:latin typeface="Calibri"/>
                          <a:sym typeface="Arial"/>
                        </a:defRPr>
                      </a:lvl3pPr>
                      <a:lvl4pPr marR="0" algn="l" rtl="0">
                        <a:lnSpc>
                          <a:spcPct val="100000"/>
                        </a:lnSpc>
                        <a:spcBef>
                          <a:spcPts val="0"/>
                        </a:spcBef>
                        <a:spcAft>
                          <a:spcPts val="0"/>
                        </a:spcAft>
                        <a:buNone/>
                        <a:defRPr sz="1400" b="0" i="0" u="none" strike="noStrike" cap="none">
                          <a:solidFill>
                            <a:schemeClr val="tx1"/>
                          </a:solidFill>
                          <a:latin typeface="Calibri"/>
                          <a:sym typeface="Arial"/>
                        </a:defRPr>
                      </a:lvl4pPr>
                      <a:lvl5pPr marR="0" algn="l" rtl="0">
                        <a:lnSpc>
                          <a:spcPct val="100000"/>
                        </a:lnSpc>
                        <a:spcBef>
                          <a:spcPts val="0"/>
                        </a:spcBef>
                        <a:spcAft>
                          <a:spcPts val="0"/>
                        </a:spcAft>
                        <a:buNone/>
                        <a:defRPr sz="1400" b="0" i="0" u="none" strike="noStrike" cap="none">
                          <a:solidFill>
                            <a:schemeClr val="tx1"/>
                          </a:solidFill>
                          <a:latin typeface="Calibri"/>
                          <a:sym typeface="Arial"/>
                        </a:defRPr>
                      </a:lvl5pPr>
                      <a:lvl6pPr marR="0" algn="l" rtl="0">
                        <a:lnSpc>
                          <a:spcPct val="100000"/>
                        </a:lnSpc>
                        <a:spcBef>
                          <a:spcPts val="0"/>
                        </a:spcBef>
                        <a:spcAft>
                          <a:spcPts val="0"/>
                        </a:spcAft>
                        <a:buNone/>
                        <a:defRPr sz="1400" b="0" i="0" u="none" strike="noStrike" cap="none">
                          <a:solidFill>
                            <a:schemeClr val="tx1"/>
                          </a:solidFill>
                          <a:latin typeface="Calibri"/>
                          <a:sym typeface="Arial"/>
                        </a:defRPr>
                      </a:lvl6pPr>
                      <a:lvl7pPr marR="0" algn="l" rtl="0">
                        <a:lnSpc>
                          <a:spcPct val="100000"/>
                        </a:lnSpc>
                        <a:spcBef>
                          <a:spcPts val="0"/>
                        </a:spcBef>
                        <a:spcAft>
                          <a:spcPts val="0"/>
                        </a:spcAft>
                        <a:buNone/>
                        <a:defRPr sz="1400" b="0" i="0" u="none" strike="noStrike" cap="none">
                          <a:solidFill>
                            <a:schemeClr val="tx1"/>
                          </a:solidFill>
                          <a:latin typeface="Calibri"/>
                          <a:sym typeface="Arial"/>
                        </a:defRPr>
                      </a:lvl7pPr>
                      <a:lvl8pPr marR="0" algn="l" rtl="0">
                        <a:lnSpc>
                          <a:spcPct val="100000"/>
                        </a:lnSpc>
                        <a:spcBef>
                          <a:spcPts val="0"/>
                        </a:spcBef>
                        <a:spcAft>
                          <a:spcPts val="0"/>
                        </a:spcAft>
                        <a:buNone/>
                        <a:defRPr sz="1400" b="0" i="0" u="none" strike="noStrike" cap="none">
                          <a:solidFill>
                            <a:schemeClr val="tx1"/>
                          </a:solidFill>
                          <a:latin typeface="Calibri"/>
                          <a:sym typeface="Arial"/>
                        </a:defRPr>
                      </a:lvl8pPr>
                      <a:lvl9pPr marR="0" algn="l" rtl="0">
                        <a:lnSpc>
                          <a:spcPct val="100000"/>
                        </a:lnSpc>
                        <a:spcBef>
                          <a:spcPts val="0"/>
                        </a:spcBef>
                        <a:spcAft>
                          <a:spcPts val="0"/>
                        </a:spcAft>
                        <a:buNone/>
                        <a:defRPr sz="1400" b="0" i="0" u="none" strike="noStrike" cap="none">
                          <a:solidFill>
                            <a:schemeClr val="tx1"/>
                          </a:solidFill>
                          <a:latin typeface="Calibri"/>
                          <a:sym typeface="Arial"/>
                        </a:defRPr>
                      </a:lvl9pPr>
                    </a:lstStyle>
                    <a:p>
                      <a:pPr algn="ctr" rtl="0" fontAlgn="ctr"/>
                      <a:r>
                        <a:rPr lang="en-US" sz="1400" b="0" i="0" u="none" strike="noStrike">
                          <a:solidFill>
                            <a:srgbClr val="000000"/>
                          </a:solidFill>
                          <a:effectLst/>
                          <a:latin typeface="B Lotus"/>
                          <a:cs typeface="B Zar" pitchFamily="2" charset="-78"/>
                        </a:rPr>
                        <a:t>3998692.85 m N</a:t>
                      </a:r>
                    </a:p>
                  </a:txBody>
                  <a:tcPr marL="4205" marR="4205" marT="420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lvl1pPr marR="0" algn="l" rtl="0">
                        <a:lnSpc>
                          <a:spcPct val="100000"/>
                        </a:lnSpc>
                        <a:spcBef>
                          <a:spcPts val="0"/>
                        </a:spcBef>
                        <a:spcAft>
                          <a:spcPts val="0"/>
                        </a:spcAft>
                        <a:buNone/>
                        <a:defRPr sz="1400" b="0" i="0" u="none" strike="noStrike" cap="none">
                          <a:solidFill>
                            <a:schemeClr val="tx1"/>
                          </a:solidFill>
                          <a:latin typeface="Calibri"/>
                          <a:sym typeface="Arial"/>
                        </a:defRPr>
                      </a:lvl1pPr>
                      <a:lvl2pPr marR="0" algn="l" rtl="0">
                        <a:lnSpc>
                          <a:spcPct val="100000"/>
                        </a:lnSpc>
                        <a:spcBef>
                          <a:spcPts val="0"/>
                        </a:spcBef>
                        <a:spcAft>
                          <a:spcPts val="0"/>
                        </a:spcAft>
                        <a:buNone/>
                        <a:defRPr sz="1400" b="0" i="0" u="none" strike="noStrike" cap="none">
                          <a:solidFill>
                            <a:schemeClr val="tx1"/>
                          </a:solidFill>
                          <a:latin typeface="Calibri"/>
                          <a:sym typeface="Arial"/>
                        </a:defRPr>
                      </a:lvl2pPr>
                      <a:lvl3pPr marR="0" algn="l" rtl="0">
                        <a:lnSpc>
                          <a:spcPct val="100000"/>
                        </a:lnSpc>
                        <a:spcBef>
                          <a:spcPts val="0"/>
                        </a:spcBef>
                        <a:spcAft>
                          <a:spcPts val="0"/>
                        </a:spcAft>
                        <a:buNone/>
                        <a:defRPr sz="1400" b="0" i="0" u="none" strike="noStrike" cap="none">
                          <a:solidFill>
                            <a:schemeClr val="tx1"/>
                          </a:solidFill>
                          <a:latin typeface="Calibri"/>
                          <a:sym typeface="Arial"/>
                        </a:defRPr>
                      </a:lvl3pPr>
                      <a:lvl4pPr marR="0" algn="l" rtl="0">
                        <a:lnSpc>
                          <a:spcPct val="100000"/>
                        </a:lnSpc>
                        <a:spcBef>
                          <a:spcPts val="0"/>
                        </a:spcBef>
                        <a:spcAft>
                          <a:spcPts val="0"/>
                        </a:spcAft>
                        <a:buNone/>
                        <a:defRPr sz="1400" b="0" i="0" u="none" strike="noStrike" cap="none">
                          <a:solidFill>
                            <a:schemeClr val="tx1"/>
                          </a:solidFill>
                          <a:latin typeface="Calibri"/>
                          <a:sym typeface="Arial"/>
                        </a:defRPr>
                      </a:lvl4pPr>
                      <a:lvl5pPr marR="0" algn="l" rtl="0">
                        <a:lnSpc>
                          <a:spcPct val="100000"/>
                        </a:lnSpc>
                        <a:spcBef>
                          <a:spcPts val="0"/>
                        </a:spcBef>
                        <a:spcAft>
                          <a:spcPts val="0"/>
                        </a:spcAft>
                        <a:buNone/>
                        <a:defRPr sz="1400" b="0" i="0" u="none" strike="noStrike" cap="none">
                          <a:solidFill>
                            <a:schemeClr val="tx1"/>
                          </a:solidFill>
                          <a:latin typeface="Calibri"/>
                          <a:sym typeface="Arial"/>
                        </a:defRPr>
                      </a:lvl5pPr>
                      <a:lvl6pPr marR="0" algn="l" rtl="0">
                        <a:lnSpc>
                          <a:spcPct val="100000"/>
                        </a:lnSpc>
                        <a:spcBef>
                          <a:spcPts val="0"/>
                        </a:spcBef>
                        <a:spcAft>
                          <a:spcPts val="0"/>
                        </a:spcAft>
                        <a:buNone/>
                        <a:defRPr sz="1400" b="0" i="0" u="none" strike="noStrike" cap="none">
                          <a:solidFill>
                            <a:schemeClr val="tx1"/>
                          </a:solidFill>
                          <a:latin typeface="Calibri"/>
                          <a:sym typeface="Arial"/>
                        </a:defRPr>
                      </a:lvl6pPr>
                      <a:lvl7pPr marR="0" algn="l" rtl="0">
                        <a:lnSpc>
                          <a:spcPct val="100000"/>
                        </a:lnSpc>
                        <a:spcBef>
                          <a:spcPts val="0"/>
                        </a:spcBef>
                        <a:spcAft>
                          <a:spcPts val="0"/>
                        </a:spcAft>
                        <a:buNone/>
                        <a:defRPr sz="1400" b="0" i="0" u="none" strike="noStrike" cap="none">
                          <a:solidFill>
                            <a:schemeClr val="tx1"/>
                          </a:solidFill>
                          <a:latin typeface="Calibri"/>
                          <a:sym typeface="Arial"/>
                        </a:defRPr>
                      </a:lvl7pPr>
                      <a:lvl8pPr marR="0" algn="l" rtl="0">
                        <a:lnSpc>
                          <a:spcPct val="100000"/>
                        </a:lnSpc>
                        <a:spcBef>
                          <a:spcPts val="0"/>
                        </a:spcBef>
                        <a:spcAft>
                          <a:spcPts val="0"/>
                        </a:spcAft>
                        <a:buNone/>
                        <a:defRPr sz="1400" b="0" i="0" u="none" strike="noStrike" cap="none">
                          <a:solidFill>
                            <a:schemeClr val="tx1"/>
                          </a:solidFill>
                          <a:latin typeface="Calibri"/>
                          <a:sym typeface="Arial"/>
                        </a:defRPr>
                      </a:lvl8pPr>
                      <a:lvl9pPr marR="0" algn="l" rtl="0">
                        <a:lnSpc>
                          <a:spcPct val="100000"/>
                        </a:lnSpc>
                        <a:spcBef>
                          <a:spcPts val="0"/>
                        </a:spcBef>
                        <a:spcAft>
                          <a:spcPts val="0"/>
                        </a:spcAft>
                        <a:buNone/>
                        <a:defRPr sz="1400" b="0" i="0" u="none" strike="noStrike" cap="none">
                          <a:solidFill>
                            <a:schemeClr val="tx1"/>
                          </a:solidFill>
                          <a:latin typeface="Calibri"/>
                          <a:sym typeface="Arial"/>
                        </a:defRPr>
                      </a:lvl9pPr>
                    </a:lstStyle>
                    <a:p>
                      <a:pPr algn="ctr" rtl="0" fontAlgn="ctr"/>
                      <a:r>
                        <a:rPr lang="fa-IR" sz="1400" b="0" i="0" u="none" strike="noStrike">
                          <a:solidFill>
                            <a:srgbClr val="000000"/>
                          </a:solidFill>
                          <a:effectLst/>
                          <a:latin typeface="B Lotus"/>
                          <a:cs typeface="B Zar" pitchFamily="2" charset="-78"/>
                        </a:rPr>
                        <a:t>120</a:t>
                      </a:r>
                    </a:p>
                  </a:txBody>
                  <a:tcPr marL="4205" marR="4205" marT="420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lvl1pPr marR="0" algn="l" rtl="0">
                        <a:lnSpc>
                          <a:spcPct val="100000"/>
                        </a:lnSpc>
                        <a:spcBef>
                          <a:spcPts val="0"/>
                        </a:spcBef>
                        <a:spcAft>
                          <a:spcPts val="0"/>
                        </a:spcAft>
                        <a:buNone/>
                        <a:defRPr sz="1400" b="0" i="0" u="none" strike="noStrike" cap="none">
                          <a:solidFill>
                            <a:schemeClr val="tx1"/>
                          </a:solidFill>
                          <a:latin typeface="Calibri"/>
                          <a:sym typeface="Arial"/>
                        </a:defRPr>
                      </a:lvl1pPr>
                      <a:lvl2pPr marR="0" algn="l" rtl="0">
                        <a:lnSpc>
                          <a:spcPct val="100000"/>
                        </a:lnSpc>
                        <a:spcBef>
                          <a:spcPts val="0"/>
                        </a:spcBef>
                        <a:spcAft>
                          <a:spcPts val="0"/>
                        </a:spcAft>
                        <a:buNone/>
                        <a:defRPr sz="1400" b="0" i="0" u="none" strike="noStrike" cap="none">
                          <a:solidFill>
                            <a:schemeClr val="tx1"/>
                          </a:solidFill>
                          <a:latin typeface="Calibri"/>
                          <a:sym typeface="Arial"/>
                        </a:defRPr>
                      </a:lvl2pPr>
                      <a:lvl3pPr marR="0" algn="l" rtl="0">
                        <a:lnSpc>
                          <a:spcPct val="100000"/>
                        </a:lnSpc>
                        <a:spcBef>
                          <a:spcPts val="0"/>
                        </a:spcBef>
                        <a:spcAft>
                          <a:spcPts val="0"/>
                        </a:spcAft>
                        <a:buNone/>
                        <a:defRPr sz="1400" b="0" i="0" u="none" strike="noStrike" cap="none">
                          <a:solidFill>
                            <a:schemeClr val="tx1"/>
                          </a:solidFill>
                          <a:latin typeface="Calibri"/>
                          <a:sym typeface="Arial"/>
                        </a:defRPr>
                      </a:lvl3pPr>
                      <a:lvl4pPr marR="0" algn="l" rtl="0">
                        <a:lnSpc>
                          <a:spcPct val="100000"/>
                        </a:lnSpc>
                        <a:spcBef>
                          <a:spcPts val="0"/>
                        </a:spcBef>
                        <a:spcAft>
                          <a:spcPts val="0"/>
                        </a:spcAft>
                        <a:buNone/>
                        <a:defRPr sz="1400" b="0" i="0" u="none" strike="noStrike" cap="none">
                          <a:solidFill>
                            <a:schemeClr val="tx1"/>
                          </a:solidFill>
                          <a:latin typeface="Calibri"/>
                          <a:sym typeface="Arial"/>
                        </a:defRPr>
                      </a:lvl4pPr>
                      <a:lvl5pPr marR="0" algn="l" rtl="0">
                        <a:lnSpc>
                          <a:spcPct val="100000"/>
                        </a:lnSpc>
                        <a:spcBef>
                          <a:spcPts val="0"/>
                        </a:spcBef>
                        <a:spcAft>
                          <a:spcPts val="0"/>
                        </a:spcAft>
                        <a:buNone/>
                        <a:defRPr sz="1400" b="0" i="0" u="none" strike="noStrike" cap="none">
                          <a:solidFill>
                            <a:schemeClr val="tx1"/>
                          </a:solidFill>
                          <a:latin typeface="Calibri"/>
                          <a:sym typeface="Arial"/>
                        </a:defRPr>
                      </a:lvl5pPr>
                      <a:lvl6pPr marR="0" algn="l" rtl="0">
                        <a:lnSpc>
                          <a:spcPct val="100000"/>
                        </a:lnSpc>
                        <a:spcBef>
                          <a:spcPts val="0"/>
                        </a:spcBef>
                        <a:spcAft>
                          <a:spcPts val="0"/>
                        </a:spcAft>
                        <a:buNone/>
                        <a:defRPr sz="1400" b="0" i="0" u="none" strike="noStrike" cap="none">
                          <a:solidFill>
                            <a:schemeClr val="tx1"/>
                          </a:solidFill>
                          <a:latin typeface="Calibri"/>
                          <a:sym typeface="Arial"/>
                        </a:defRPr>
                      </a:lvl6pPr>
                      <a:lvl7pPr marR="0" algn="l" rtl="0">
                        <a:lnSpc>
                          <a:spcPct val="100000"/>
                        </a:lnSpc>
                        <a:spcBef>
                          <a:spcPts val="0"/>
                        </a:spcBef>
                        <a:spcAft>
                          <a:spcPts val="0"/>
                        </a:spcAft>
                        <a:buNone/>
                        <a:defRPr sz="1400" b="0" i="0" u="none" strike="noStrike" cap="none">
                          <a:solidFill>
                            <a:schemeClr val="tx1"/>
                          </a:solidFill>
                          <a:latin typeface="Calibri"/>
                          <a:sym typeface="Arial"/>
                        </a:defRPr>
                      </a:lvl7pPr>
                      <a:lvl8pPr marR="0" algn="l" rtl="0">
                        <a:lnSpc>
                          <a:spcPct val="100000"/>
                        </a:lnSpc>
                        <a:spcBef>
                          <a:spcPts val="0"/>
                        </a:spcBef>
                        <a:spcAft>
                          <a:spcPts val="0"/>
                        </a:spcAft>
                        <a:buNone/>
                        <a:defRPr sz="1400" b="0" i="0" u="none" strike="noStrike" cap="none">
                          <a:solidFill>
                            <a:schemeClr val="tx1"/>
                          </a:solidFill>
                          <a:latin typeface="Calibri"/>
                          <a:sym typeface="Arial"/>
                        </a:defRPr>
                      </a:lvl8pPr>
                      <a:lvl9pPr marR="0" algn="l" rtl="0">
                        <a:lnSpc>
                          <a:spcPct val="100000"/>
                        </a:lnSpc>
                        <a:spcBef>
                          <a:spcPts val="0"/>
                        </a:spcBef>
                        <a:spcAft>
                          <a:spcPts val="0"/>
                        </a:spcAft>
                        <a:buNone/>
                        <a:defRPr sz="1400" b="0" i="0" u="none" strike="noStrike" cap="none">
                          <a:solidFill>
                            <a:schemeClr val="tx1"/>
                          </a:solidFill>
                          <a:latin typeface="Calibri"/>
                          <a:sym typeface="Arial"/>
                        </a:defRPr>
                      </a:lvl9pPr>
                    </a:lstStyle>
                    <a:p>
                      <a:pPr algn="ctr" rtl="1" fontAlgn="ctr"/>
                      <a:r>
                        <a:rPr lang="fa-IR" sz="1400" b="0" i="0" u="none" strike="noStrike">
                          <a:solidFill>
                            <a:srgbClr val="000000"/>
                          </a:solidFill>
                          <a:effectLst/>
                          <a:latin typeface="B Lotus"/>
                          <a:cs typeface="B Zar" pitchFamily="2" charset="-78"/>
                        </a:rPr>
                        <a:t>1759.2</a:t>
                      </a:r>
                    </a:p>
                  </a:txBody>
                  <a:tcPr marL="4205" marR="4205" marT="420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lvl1pPr marR="0" algn="l" rtl="0">
                        <a:lnSpc>
                          <a:spcPct val="100000"/>
                        </a:lnSpc>
                        <a:spcBef>
                          <a:spcPts val="0"/>
                        </a:spcBef>
                        <a:spcAft>
                          <a:spcPts val="0"/>
                        </a:spcAft>
                        <a:buNone/>
                        <a:defRPr sz="1400" b="0" i="0" u="none" strike="noStrike" cap="none">
                          <a:solidFill>
                            <a:schemeClr val="tx1"/>
                          </a:solidFill>
                          <a:latin typeface="Calibri"/>
                          <a:sym typeface="Arial"/>
                        </a:defRPr>
                      </a:lvl1pPr>
                      <a:lvl2pPr marR="0" algn="l" rtl="0">
                        <a:lnSpc>
                          <a:spcPct val="100000"/>
                        </a:lnSpc>
                        <a:spcBef>
                          <a:spcPts val="0"/>
                        </a:spcBef>
                        <a:spcAft>
                          <a:spcPts val="0"/>
                        </a:spcAft>
                        <a:buNone/>
                        <a:defRPr sz="1400" b="0" i="0" u="none" strike="noStrike" cap="none">
                          <a:solidFill>
                            <a:schemeClr val="tx1"/>
                          </a:solidFill>
                          <a:latin typeface="Calibri"/>
                          <a:sym typeface="Arial"/>
                        </a:defRPr>
                      </a:lvl2pPr>
                      <a:lvl3pPr marR="0" algn="l" rtl="0">
                        <a:lnSpc>
                          <a:spcPct val="100000"/>
                        </a:lnSpc>
                        <a:spcBef>
                          <a:spcPts val="0"/>
                        </a:spcBef>
                        <a:spcAft>
                          <a:spcPts val="0"/>
                        </a:spcAft>
                        <a:buNone/>
                        <a:defRPr sz="1400" b="0" i="0" u="none" strike="noStrike" cap="none">
                          <a:solidFill>
                            <a:schemeClr val="tx1"/>
                          </a:solidFill>
                          <a:latin typeface="Calibri"/>
                          <a:sym typeface="Arial"/>
                        </a:defRPr>
                      </a:lvl3pPr>
                      <a:lvl4pPr marR="0" algn="l" rtl="0">
                        <a:lnSpc>
                          <a:spcPct val="100000"/>
                        </a:lnSpc>
                        <a:spcBef>
                          <a:spcPts val="0"/>
                        </a:spcBef>
                        <a:spcAft>
                          <a:spcPts val="0"/>
                        </a:spcAft>
                        <a:buNone/>
                        <a:defRPr sz="1400" b="0" i="0" u="none" strike="noStrike" cap="none">
                          <a:solidFill>
                            <a:schemeClr val="tx1"/>
                          </a:solidFill>
                          <a:latin typeface="Calibri"/>
                          <a:sym typeface="Arial"/>
                        </a:defRPr>
                      </a:lvl4pPr>
                      <a:lvl5pPr marR="0" algn="l" rtl="0">
                        <a:lnSpc>
                          <a:spcPct val="100000"/>
                        </a:lnSpc>
                        <a:spcBef>
                          <a:spcPts val="0"/>
                        </a:spcBef>
                        <a:spcAft>
                          <a:spcPts val="0"/>
                        </a:spcAft>
                        <a:buNone/>
                        <a:defRPr sz="1400" b="0" i="0" u="none" strike="noStrike" cap="none">
                          <a:solidFill>
                            <a:schemeClr val="tx1"/>
                          </a:solidFill>
                          <a:latin typeface="Calibri"/>
                          <a:sym typeface="Arial"/>
                        </a:defRPr>
                      </a:lvl5pPr>
                      <a:lvl6pPr marR="0" algn="l" rtl="0">
                        <a:lnSpc>
                          <a:spcPct val="100000"/>
                        </a:lnSpc>
                        <a:spcBef>
                          <a:spcPts val="0"/>
                        </a:spcBef>
                        <a:spcAft>
                          <a:spcPts val="0"/>
                        </a:spcAft>
                        <a:buNone/>
                        <a:defRPr sz="1400" b="0" i="0" u="none" strike="noStrike" cap="none">
                          <a:solidFill>
                            <a:schemeClr val="tx1"/>
                          </a:solidFill>
                          <a:latin typeface="Calibri"/>
                          <a:sym typeface="Arial"/>
                        </a:defRPr>
                      </a:lvl6pPr>
                      <a:lvl7pPr marR="0" algn="l" rtl="0">
                        <a:lnSpc>
                          <a:spcPct val="100000"/>
                        </a:lnSpc>
                        <a:spcBef>
                          <a:spcPts val="0"/>
                        </a:spcBef>
                        <a:spcAft>
                          <a:spcPts val="0"/>
                        </a:spcAft>
                        <a:buNone/>
                        <a:defRPr sz="1400" b="0" i="0" u="none" strike="noStrike" cap="none">
                          <a:solidFill>
                            <a:schemeClr val="tx1"/>
                          </a:solidFill>
                          <a:latin typeface="Calibri"/>
                          <a:sym typeface="Arial"/>
                        </a:defRPr>
                      </a:lvl7pPr>
                      <a:lvl8pPr marR="0" algn="l" rtl="0">
                        <a:lnSpc>
                          <a:spcPct val="100000"/>
                        </a:lnSpc>
                        <a:spcBef>
                          <a:spcPts val="0"/>
                        </a:spcBef>
                        <a:spcAft>
                          <a:spcPts val="0"/>
                        </a:spcAft>
                        <a:buNone/>
                        <a:defRPr sz="1400" b="0" i="0" u="none" strike="noStrike" cap="none">
                          <a:solidFill>
                            <a:schemeClr val="tx1"/>
                          </a:solidFill>
                          <a:latin typeface="Calibri"/>
                          <a:sym typeface="Arial"/>
                        </a:defRPr>
                      </a:lvl8pPr>
                      <a:lvl9pPr marR="0" algn="l" rtl="0">
                        <a:lnSpc>
                          <a:spcPct val="100000"/>
                        </a:lnSpc>
                        <a:spcBef>
                          <a:spcPts val="0"/>
                        </a:spcBef>
                        <a:spcAft>
                          <a:spcPts val="0"/>
                        </a:spcAft>
                        <a:buNone/>
                        <a:defRPr sz="1400" b="0" i="0" u="none" strike="noStrike" cap="none">
                          <a:solidFill>
                            <a:schemeClr val="tx1"/>
                          </a:solidFill>
                          <a:latin typeface="Calibri"/>
                          <a:sym typeface="Arial"/>
                        </a:defRPr>
                      </a:lvl9pPr>
                    </a:lstStyle>
                    <a:p>
                      <a:pPr algn="ctr" rtl="0" fontAlgn="ctr"/>
                      <a:r>
                        <a:rPr lang="fa-IR" sz="1400" b="0" i="0" u="none" strike="noStrike">
                          <a:solidFill>
                            <a:srgbClr val="000000"/>
                          </a:solidFill>
                          <a:effectLst/>
                          <a:latin typeface="B Lotus"/>
                          <a:cs typeface="B Zar" pitchFamily="2" charset="-78"/>
                        </a:rPr>
                        <a:t>170</a:t>
                      </a:r>
                    </a:p>
                  </a:txBody>
                  <a:tcPr marL="4205" marR="4205" marT="420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r>
              <a:tr h="360518">
                <a:tc>
                  <a:txBody>
                    <a:bodyPr/>
                    <a:lstStyle>
                      <a:lvl1pPr marR="0" algn="l" rtl="0">
                        <a:lnSpc>
                          <a:spcPct val="100000"/>
                        </a:lnSpc>
                        <a:spcBef>
                          <a:spcPts val="0"/>
                        </a:spcBef>
                        <a:spcAft>
                          <a:spcPts val="0"/>
                        </a:spcAft>
                        <a:buNone/>
                        <a:defRPr sz="1400" b="0" i="0" u="none" strike="noStrike" cap="none">
                          <a:solidFill>
                            <a:schemeClr val="tx1"/>
                          </a:solidFill>
                          <a:latin typeface="Calibri"/>
                          <a:sym typeface="Arial"/>
                        </a:defRPr>
                      </a:lvl1pPr>
                      <a:lvl2pPr marR="0" algn="l" rtl="0">
                        <a:lnSpc>
                          <a:spcPct val="100000"/>
                        </a:lnSpc>
                        <a:spcBef>
                          <a:spcPts val="0"/>
                        </a:spcBef>
                        <a:spcAft>
                          <a:spcPts val="0"/>
                        </a:spcAft>
                        <a:buNone/>
                        <a:defRPr sz="1400" b="0" i="0" u="none" strike="noStrike" cap="none">
                          <a:solidFill>
                            <a:schemeClr val="tx1"/>
                          </a:solidFill>
                          <a:latin typeface="Calibri"/>
                          <a:sym typeface="Arial"/>
                        </a:defRPr>
                      </a:lvl2pPr>
                      <a:lvl3pPr marR="0" algn="l" rtl="0">
                        <a:lnSpc>
                          <a:spcPct val="100000"/>
                        </a:lnSpc>
                        <a:spcBef>
                          <a:spcPts val="0"/>
                        </a:spcBef>
                        <a:spcAft>
                          <a:spcPts val="0"/>
                        </a:spcAft>
                        <a:buNone/>
                        <a:defRPr sz="1400" b="0" i="0" u="none" strike="noStrike" cap="none">
                          <a:solidFill>
                            <a:schemeClr val="tx1"/>
                          </a:solidFill>
                          <a:latin typeface="Calibri"/>
                          <a:sym typeface="Arial"/>
                        </a:defRPr>
                      </a:lvl3pPr>
                      <a:lvl4pPr marR="0" algn="l" rtl="0">
                        <a:lnSpc>
                          <a:spcPct val="100000"/>
                        </a:lnSpc>
                        <a:spcBef>
                          <a:spcPts val="0"/>
                        </a:spcBef>
                        <a:spcAft>
                          <a:spcPts val="0"/>
                        </a:spcAft>
                        <a:buNone/>
                        <a:defRPr sz="1400" b="0" i="0" u="none" strike="noStrike" cap="none">
                          <a:solidFill>
                            <a:schemeClr val="tx1"/>
                          </a:solidFill>
                          <a:latin typeface="Calibri"/>
                          <a:sym typeface="Arial"/>
                        </a:defRPr>
                      </a:lvl4pPr>
                      <a:lvl5pPr marR="0" algn="l" rtl="0">
                        <a:lnSpc>
                          <a:spcPct val="100000"/>
                        </a:lnSpc>
                        <a:spcBef>
                          <a:spcPts val="0"/>
                        </a:spcBef>
                        <a:spcAft>
                          <a:spcPts val="0"/>
                        </a:spcAft>
                        <a:buNone/>
                        <a:defRPr sz="1400" b="0" i="0" u="none" strike="noStrike" cap="none">
                          <a:solidFill>
                            <a:schemeClr val="tx1"/>
                          </a:solidFill>
                          <a:latin typeface="Calibri"/>
                          <a:sym typeface="Arial"/>
                        </a:defRPr>
                      </a:lvl5pPr>
                      <a:lvl6pPr marR="0" algn="l" rtl="0">
                        <a:lnSpc>
                          <a:spcPct val="100000"/>
                        </a:lnSpc>
                        <a:spcBef>
                          <a:spcPts val="0"/>
                        </a:spcBef>
                        <a:spcAft>
                          <a:spcPts val="0"/>
                        </a:spcAft>
                        <a:buNone/>
                        <a:defRPr sz="1400" b="0" i="0" u="none" strike="noStrike" cap="none">
                          <a:solidFill>
                            <a:schemeClr val="tx1"/>
                          </a:solidFill>
                          <a:latin typeface="Calibri"/>
                          <a:sym typeface="Arial"/>
                        </a:defRPr>
                      </a:lvl6pPr>
                      <a:lvl7pPr marR="0" algn="l" rtl="0">
                        <a:lnSpc>
                          <a:spcPct val="100000"/>
                        </a:lnSpc>
                        <a:spcBef>
                          <a:spcPts val="0"/>
                        </a:spcBef>
                        <a:spcAft>
                          <a:spcPts val="0"/>
                        </a:spcAft>
                        <a:buNone/>
                        <a:defRPr sz="1400" b="0" i="0" u="none" strike="noStrike" cap="none">
                          <a:solidFill>
                            <a:schemeClr val="tx1"/>
                          </a:solidFill>
                          <a:latin typeface="Calibri"/>
                          <a:sym typeface="Arial"/>
                        </a:defRPr>
                      </a:lvl7pPr>
                      <a:lvl8pPr marR="0" algn="l" rtl="0">
                        <a:lnSpc>
                          <a:spcPct val="100000"/>
                        </a:lnSpc>
                        <a:spcBef>
                          <a:spcPts val="0"/>
                        </a:spcBef>
                        <a:spcAft>
                          <a:spcPts val="0"/>
                        </a:spcAft>
                        <a:buNone/>
                        <a:defRPr sz="1400" b="0" i="0" u="none" strike="noStrike" cap="none">
                          <a:solidFill>
                            <a:schemeClr val="tx1"/>
                          </a:solidFill>
                          <a:latin typeface="Calibri"/>
                          <a:sym typeface="Arial"/>
                        </a:defRPr>
                      </a:lvl8pPr>
                      <a:lvl9pPr marR="0" algn="l" rtl="0">
                        <a:lnSpc>
                          <a:spcPct val="100000"/>
                        </a:lnSpc>
                        <a:spcBef>
                          <a:spcPts val="0"/>
                        </a:spcBef>
                        <a:spcAft>
                          <a:spcPts val="0"/>
                        </a:spcAft>
                        <a:buNone/>
                        <a:defRPr sz="1400" b="0" i="0" u="none" strike="noStrike" cap="none">
                          <a:solidFill>
                            <a:schemeClr val="tx1"/>
                          </a:solidFill>
                          <a:latin typeface="Calibri"/>
                          <a:sym typeface="Arial"/>
                        </a:defRPr>
                      </a:lvl9pPr>
                    </a:lstStyle>
                    <a:p>
                      <a:pPr algn="ctr" rtl="0" fontAlgn="ctr"/>
                      <a:r>
                        <a:rPr lang="fa-IR" sz="1600" b="0" i="0" u="none" strike="noStrike" dirty="0">
                          <a:solidFill>
                            <a:srgbClr val="000000"/>
                          </a:solidFill>
                          <a:effectLst/>
                          <a:latin typeface="B Lotus"/>
                          <a:cs typeface="B Zar" pitchFamily="2" charset="-78"/>
                        </a:rPr>
                        <a:t>6</a:t>
                      </a:r>
                    </a:p>
                  </a:txBody>
                  <a:tcPr marL="4205" marR="4205" marT="420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lvl1pPr marR="0" algn="l" rtl="0">
                        <a:lnSpc>
                          <a:spcPct val="100000"/>
                        </a:lnSpc>
                        <a:spcBef>
                          <a:spcPts val="0"/>
                        </a:spcBef>
                        <a:spcAft>
                          <a:spcPts val="0"/>
                        </a:spcAft>
                        <a:buNone/>
                        <a:defRPr sz="1400" b="0" i="0" u="none" strike="noStrike" cap="none">
                          <a:solidFill>
                            <a:schemeClr val="tx1"/>
                          </a:solidFill>
                          <a:latin typeface="Calibri"/>
                          <a:sym typeface="Arial"/>
                        </a:defRPr>
                      </a:lvl1pPr>
                      <a:lvl2pPr marR="0" algn="l" rtl="0">
                        <a:lnSpc>
                          <a:spcPct val="100000"/>
                        </a:lnSpc>
                        <a:spcBef>
                          <a:spcPts val="0"/>
                        </a:spcBef>
                        <a:spcAft>
                          <a:spcPts val="0"/>
                        </a:spcAft>
                        <a:buNone/>
                        <a:defRPr sz="1400" b="0" i="0" u="none" strike="noStrike" cap="none">
                          <a:solidFill>
                            <a:schemeClr val="tx1"/>
                          </a:solidFill>
                          <a:latin typeface="Calibri"/>
                          <a:sym typeface="Arial"/>
                        </a:defRPr>
                      </a:lvl2pPr>
                      <a:lvl3pPr marR="0" algn="l" rtl="0">
                        <a:lnSpc>
                          <a:spcPct val="100000"/>
                        </a:lnSpc>
                        <a:spcBef>
                          <a:spcPts val="0"/>
                        </a:spcBef>
                        <a:spcAft>
                          <a:spcPts val="0"/>
                        </a:spcAft>
                        <a:buNone/>
                        <a:defRPr sz="1400" b="0" i="0" u="none" strike="noStrike" cap="none">
                          <a:solidFill>
                            <a:schemeClr val="tx1"/>
                          </a:solidFill>
                          <a:latin typeface="Calibri"/>
                          <a:sym typeface="Arial"/>
                        </a:defRPr>
                      </a:lvl3pPr>
                      <a:lvl4pPr marR="0" algn="l" rtl="0">
                        <a:lnSpc>
                          <a:spcPct val="100000"/>
                        </a:lnSpc>
                        <a:spcBef>
                          <a:spcPts val="0"/>
                        </a:spcBef>
                        <a:spcAft>
                          <a:spcPts val="0"/>
                        </a:spcAft>
                        <a:buNone/>
                        <a:defRPr sz="1400" b="0" i="0" u="none" strike="noStrike" cap="none">
                          <a:solidFill>
                            <a:schemeClr val="tx1"/>
                          </a:solidFill>
                          <a:latin typeface="Calibri"/>
                          <a:sym typeface="Arial"/>
                        </a:defRPr>
                      </a:lvl4pPr>
                      <a:lvl5pPr marR="0" algn="l" rtl="0">
                        <a:lnSpc>
                          <a:spcPct val="100000"/>
                        </a:lnSpc>
                        <a:spcBef>
                          <a:spcPts val="0"/>
                        </a:spcBef>
                        <a:spcAft>
                          <a:spcPts val="0"/>
                        </a:spcAft>
                        <a:buNone/>
                        <a:defRPr sz="1400" b="0" i="0" u="none" strike="noStrike" cap="none">
                          <a:solidFill>
                            <a:schemeClr val="tx1"/>
                          </a:solidFill>
                          <a:latin typeface="Calibri"/>
                          <a:sym typeface="Arial"/>
                        </a:defRPr>
                      </a:lvl5pPr>
                      <a:lvl6pPr marR="0" algn="l" rtl="0">
                        <a:lnSpc>
                          <a:spcPct val="100000"/>
                        </a:lnSpc>
                        <a:spcBef>
                          <a:spcPts val="0"/>
                        </a:spcBef>
                        <a:spcAft>
                          <a:spcPts val="0"/>
                        </a:spcAft>
                        <a:buNone/>
                        <a:defRPr sz="1400" b="0" i="0" u="none" strike="noStrike" cap="none">
                          <a:solidFill>
                            <a:schemeClr val="tx1"/>
                          </a:solidFill>
                          <a:latin typeface="Calibri"/>
                          <a:sym typeface="Arial"/>
                        </a:defRPr>
                      </a:lvl6pPr>
                      <a:lvl7pPr marR="0" algn="l" rtl="0">
                        <a:lnSpc>
                          <a:spcPct val="100000"/>
                        </a:lnSpc>
                        <a:spcBef>
                          <a:spcPts val="0"/>
                        </a:spcBef>
                        <a:spcAft>
                          <a:spcPts val="0"/>
                        </a:spcAft>
                        <a:buNone/>
                        <a:defRPr sz="1400" b="0" i="0" u="none" strike="noStrike" cap="none">
                          <a:solidFill>
                            <a:schemeClr val="tx1"/>
                          </a:solidFill>
                          <a:latin typeface="Calibri"/>
                          <a:sym typeface="Arial"/>
                        </a:defRPr>
                      </a:lvl7pPr>
                      <a:lvl8pPr marR="0" algn="l" rtl="0">
                        <a:lnSpc>
                          <a:spcPct val="100000"/>
                        </a:lnSpc>
                        <a:spcBef>
                          <a:spcPts val="0"/>
                        </a:spcBef>
                        <a:spcAft>
                          <a:spcPts val="0"/>
                        </a:spcAft>
                        <a:buNone/>
                        <a:defRPr sz="1400" b="0" i="0" u="none" strike="noStrike" cap="none">
                          <a:solidFill>
                            <a:schemeClr val="tx1"/>
                          </a:solidFill>
                          <a:latin typeface="Calibri"/>
                          <a:sym typeface="Arial"/>
                        </a:defRPr>
                      </a:lvl8pPr>
                      <a:lvl9pPr marR="0" algn="l" rtl="0">
                        <a:lnSpc>
                          <a:spcPct val="100000"/>
                        </a:lnSpc>
                        <a:spcBef>
                          <a:spcPts val="0"/>
                        </a:spcBef>
                        <a:spcAft>
                          <a:spcPts val="0"/>
                        </a:spcAft>
                        <a:buNone/>
                        <a:defRPr sz="1400" b="0" i="0" u="none" strike="noStrike" cap="none">
                          <a:solidFill>
                            <a:schemeClr val="tx1"/>
                          </a:solidFill>
                          <a:latin typeface="Calibri"/>
                          <a:sym typeface="Arial"/>
                        </a:defRPr>
                      </a:lvl9pPr>
                    </a:lstStyle>
                    <a:p>
                      <a:pPr algn="ctr" rtl="1" fontAlgn="ctr"/>
                      <a:r>
                        <a:rPr lang="fa-IR" sz="1600" b="0" i="0" u="none" strike="noStrike" dirty="0">
                          <a:solidFill>
                            <a:srgbClr val="000000"/>
                          </a:solidFill>
                          <a:effectLst/>
                          <a:latin typeface="B Lotus"/>
                          <a:cs typeface="B Zar" pitchFamily="2" charset="-78"/>
                        </a:rPr>
                        <a:t>شریف آباد</a:t>
                      </a:r>
                    </a:p>
                  </a:txBody>
                  <a:tcPr marL="4205" marR="4205" marT="420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lvl1pPr marR="0" algn="l" rtl="0">
                        <a:lnSpc>
                          <a:spcPct val="100000"/>
                        </a:lnSpc>
                        <a:spcBef>
                          <a:spcPts val="0"/>
                        </a:spcBef>
                        <a:spcAft>
                          <a:spcPts val="0"/>
                        </a:spcAft>
                        <a:buNone/>
                        <a:defRPr sz="1400" b="0" i="0" u="none" strike="noStrike" cap="none">
                          <a:solidFill>
                            <a:schemeClr val="tx1"/>
                          </a:solidFill>
                          <a:latin typeface="Calibri"/>
                          <a:sym typeface="Arial"/>
                        </a:defRPr>
                      </a:lvl1pPr>
                      <a:lvl2pPr marR="0" algn="l" rtl="0">
                        <a:lnSpc>
                          <a:spcPct val="100000"/>
                        </a:lnSpc>
                        <a:spcBef>
                          <a:spcPts val="0"/>
                        </a:spcBef>
                        <a:spcAft>
                          <a:spcPts val="0"/>
                        </a:spcAft>
                        <a:buNone/>
                        <a:defRPr sz="1400" b="0" i="0" u="none" strike="noStrike" cap="none">
                          <a:solidFill>
                            <a:schemeClr val="tx1"/>
                          </a:solidFill>
                          <a:latin typeface="Calibri"/>
                          <a:sym typeface="Arial"/>
                        </a:defRPr>
                      </a:lvl2pPr>
                      <a:lvl3pPr marR="0" algn="l" rtl="0">
                        <a:lnSpc>
                          <a:spcPct val="100000"/>
                        </a:lnSpc>
                        <a:spcBef>
                          <a:spcPts val="0"/>
                        </a:spcBef>
                        <a:spcAft>
                          <a:spcPts val="0"/>
                        </a:spcAft>
                        <a:buNone/>
                        <a:defRPr sz="1400" b="0" i="0" u="none" strike="noStrike" cap="none">
                          <a:solidFill>
                            <a:schemeClr val="tx1"/>
                          </a:solidFill>
                          <a:latin typeface="Calibri"/>
                          <a:sym typeface="Arial"/>
                        </a:defRPr>
                      </a:lvl3pPr>
                      <a:lvl4pPr marR="0" algn="l" rtl="0">
                        <a:lnSpc>
                          <a:spcPct val="100000"/>
                        </a:lnSpc>
                        <a:spcBef>
                          <a:spcPts val="0"/>
                        </a:spcBef>
                        <a:spcAft>
                          <a:spcPts val="0"/>
                        </a:spcAft>
                        <a:buNone/>
                        <a:defRPr sz="1400" b="0" i="0" u="none" strike="noStrike" cap="none">
                          <a:solidFill>
                            <a:schemeClr val="tx1"/>
                          </a:solidFill>
                          <a:latin typeface="Calibri"/>
                          <a:sym typeface="Arial"/>
                        </a:defRPr>
                      </a:lvl4pPr>
                      <a:lvl5pPr marR="0" algn="l" rtl="0">
                        <a:lnSpc>
                          <a:spcPct val="100000"/>
                        </a:lnSpc>
                        <a:spcBef>
                          <a:spcPts val="0"/>
                        </a:spcBef>
                        <a:spcAft>
                          <a:spcPts val="0"/>
                        </a:spcAft>
                        <a:buNone/>
                        <a:defRPr sz="1400" b="0" i="0" u="none" strike="noStrike" cap="none">
                          <a:solidFill>
                            <a:schemeClr val="tx1"/>
                          </a:solidFill>
                          <a:latin typeface="Calibri"/>
                          <a:sym typeface="Arial"/>
                        </a:defRPr>
                      </a:lvl5pPr>
                      <a:lvl6pPr marR="0" algn="l" rtl="0">
                        <a:lnSpc>
                          <a:spcPct val="100000"/>
                        </a:lnSpc>
                        <a:spcBef>
                          <a:spcPts val="0"/>
                        </a:spcBef>
                        <a:spcAft>
                          <a:spcPts val="0"/>
                        </a:spcAft>
                        <a:buNone/>
                        <a:defRPr sz="1400" b="0" i="0" u="none" strike="noStrike" cap="none">
                          <a:solidFill>
                            <a:schemeClr val="tx1"/>
                          </a:solidFill>
                          <a:latin typeface="Calibri"/>
                          <a:sym typeface="Arial"/>
                        </a:defRPr>
                      </a:lvl6pPr>
                      <a:lvl7pPr marR="0" algn="l" rtl="0">
                        <a:lnSpc>
                          <a:spcPct val="100000"/>
                        </a:lnSpc>
                        <a:spcBef>
                          <a:spcPts val="0"/>
                        </a:spcBef>
                        <a:spcAft>
                          <a:spcPts val="0"/>
                        </a:spcAft>
                        <a:buNone/>
                        <a:defRPr sz="1400" b="0" i="0" u="none" strike="noStrike" cap="none">
                          <a:solidFill>
                            <a:schemeClr val="tx1"/>
                          </a:solidFill>
                          <a:latin typeface="Calibri"/>
                          <a:sym typeface="Arial"/>
                        </a:defRPr>
                      </a:lvl7pPr>
                      <a:lvl8pPr marR="0" algn="l" rtl="0">
                        <a:lnSpc>
                          <a:spcPct val="100000"/>
                        </a:lnSpc>
                        <a:spcBef>
                          <a:spcPts val="0"/>
                        </a:spcBef>
                        <a:spcAft>
                          <a:spcPts val="0"/>
                        </a:spcAft>
                        <a:buNone/>
                        <a:defRPr sz="1400" b="0" i="0" u="none" strike="noStrike" cap="none">
                          <a:solidFill>
                            <a:schemeClr val="tx1"/>
                          </a:solidFill>
                          <a:latin typeface="Calibri"/>
                          <a:sym typeface="Arial"/>
                        </a:defRPr>
                      </a:lvl8pPr>
                      <a:lvl9pPr marR="0" algn="l" rtl="0">
                        <a:lnSpc>
                          <a:spcPct val="100000"/>
                        </a:lnSpc>
                        <a:spcBef>
                          <a:spcPts val="0"/>
                        </a:spcBef>
                        <a:spcAft>
                          <a:spcPts val="0"/>
                        </a:spcAft>
                        <a:buNone/>
                        <a:defRPr sz="1400" b="0" i="0" u="none" strike="noStrike" cap="none">
                          <a:solidFill>
                            <a:schemeClr val="tx1"/>
                          </a:solidFill>
                          <a:latin typeface="Calibri"/>
                          <a:sym typeface="Arial"/>
                        </a:defRPr>
                      </a:lvl9pPr>
                    </a:lstStyle>
                    <a:p>
                      <a:pPr algn="ctr" rtl="0" fontAlgn="ctr"/>
                      <a:r>
                        <a:rPr lang="en-US" sz="1400" b="0" i="0" u="none" strike="noStrike">
                          <a:solidFill>
                            <a:srgbClr val="000000"/>
                          </a:solidFill>
                          <a:effectLst/>
                          <a:latin typeface="B Lotus"/>
                          <a:cs typeface="B Zar" pitchFamily="2" charset="-78"/>
                        </a:rPr>
                        <a:t>39 S</a:t>
                      </a:r>
                    </a:p>
                  </a:txBody>
                  <a:tcPr marL="4205" marR="4205" marT="420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lvl1pPr marR="0" algn="l" rtl="0">
                        <a:lnSpc>
                          <a:spcPct val="100000"/>
                        </a:lnSpc>
                        <a:spcBef>
                          <a:spcPts val="0"/>
                        </a:spcBef>
                        <a:spcAft>
                          <a:spcPts val="0"/>
                        </a:spcAft>
                        <a:buNone/>
                        <a:defRPr sz="1400" b="0" i="0" u="none" strike="noStrike" cap="none">
                          <a:solidFill>
                            <a:schemeClr val="tx1"/>
                          </a:solidFill>
                          <a:latin typeface="Calibri"/>
                          <a:sym typeface="Arial"/>
                        </a:defRPr>
                      </a:lvl1pPr>
                      <a:lvl2pPr marR="0" algn="l" rtl="0">
                        <a:lnSpc>
                          <a:spcPct val="100000"/>
                        </a:lnSpc>
                        <a:spcBef>
                          <a:spcPts val="0"/>
                        </a:spcBef>
                        <a:spcAft>
                          <a:spcPts val="0"/>
                        </a:spcAft>
                        <a:buNone/>
                        <a:defRPr sz="1400" b="0" i="0" u="none" strike="noStrike" cap="none">
                          <a:solidFill>
                            <a:schemeClr val="tx1"/>
                          </a:solidFill>
                          <a:latin typeface="Calibri"/>
                          <a:sym typeface="Arial"/>
                        </a:defRPr>
                      </a:lvl2pPr>
                      <a:lvl3pPr marR="0" algn="l" rtl="0">
                        <a:lnSpc>
                          <a:spcPct val="100000"/>
                        </a:lnSpc>
                        <a:spcBef>
                          <a:spcPts val="0"/>
                        </a:spcBef>
                        <a:spcAft>
                          <a:spcPts val="0"/>
                        </a:spcAft>
                        <a:buNone/>
                        <a:defRPr sz="1400" b="0" i="0" u="none" strike="noStrike" cap="none">
                          <a:solidFill>
                            <a:schemeClr val="tx1"/>
                          </a:solidFill>
                          <a:latin typeface="Calibri"/>
                          <a:sym typeface="Arial"/>
                        </a:defRPr>
                      </a:lvl3pPr>
                      <a:lvl4pPr marR="0" algn="l" rtl="0">
                        <a:lnSpc>
                          <a:spcPct val="100000"/>
                        </a:lnSpc>
                        <a:spcBef>
                          <a:spcPts val="0"/>
                        </a:spcBef>
                        <a:spcAft>
                          <a:spcPts val="0"/>
                        </a:spcAft>
                        <a:buNone/>
                        <a:defRPr sz="1400" b="0" i="0" u="none" strike="noStrike" cap="none">
                          <a:solidFill>
                            <a:schemeClr val="tx1"/>
                          </a:solidFill>
                          <a:latin typeface="Calibri"/>
                          <a:sym typeface="Arial"/>
                        </a:defRPr>
                      </a:lvl4pPr>
                      <a:lvl5pPr marR="0" algn="l" rtl="0">
                        <a:lnSpc>
                          <a:spcPct val="100000"/>
                        </a:lnSpc>
                        <a:spcBef>
                          <a:spcPts val="0"/>
                        </a:spcBef>
                        <a:spcAft>
                          <a:spcPts val="0"/>
                        </a:spcAft>
                        <a:buNone/>
                        <a:defRPr sz="1400" b="0" i="0" u="none" strike="noStrike" cap="none">
                          <a:solidFill>
                            <a:schemeClr val="tx1"/>
                          </a:solidFill>
                          <a:latin typeface="Calibri"/>
                          <a:sym typeface="Arial"/>
                        </a:defRPr>
                      </a:lvl5pPr>
                      <a:lvl6pPr marR="0" algn="l" rtl="0">
                        <a:lnSpc>
                          <a:spcPct val="100000"/>
                        </a:lnSpc>
                        <a:spcBef>
                          <a:spcPts val="0"/>
                        </a:spcBef>
                        <a:spcAft>
                          <a:spcPts val="0"/>
                        </a:spcAft>
                        <a:buNone/>
                        <a:defRPr sz="1400" b="0" i="0" u="none" strike="noStrike" cap="none">
                          <a:solidFill>
                            <a:schemeClr val="tx1"/>
                          </a:solidFill>
                          <a:latin typeface="Calibri"/>
                          <a:sym typeface="Arial"/>
                        </a:defRPr>
                      </a:lvl6pPr>
                      <a:lvl7pPr marR="0" algn="l" rtl="0">
                        <a:lnSpc>
                          <a:spcPct val="100000"/>
                        </a:lnSpc>
                        <a:spcBef>
                          <a:spcPts val="0"/>
                        </a:spcBef>
                        <a:spcAft>
                          <a:spcPts val="0"/>
                        </a:spcAft>
                        <a:buNone/>
                        <a:defRPr sz="1400" b="0" i="0" u="none" strike="noStrike" cap="none">
                          <a:solidFill>
                            <a:schemeClr val="tx1"/>
                          </a:solidFill>
                          <a:latin typeface="Calibri"/>
                          <a:sym typeface="Arial"/>
                        </a:defRPr>
                      </a:lvl7pPr>
                      <a:lvl8pPr marR="0" algn="l" rtl="0">
                        <a:lnSpc>
                          <a:spcPct val="100000"/>
                        </a:lnSpc>
                        <a:spcBef>
                          <a:spcPts val="0"/>
                        </a:spcBef>
                        <a:spcAft>
                          <a:spcPts val="0"/>
                        </a:spcAft>
                        <a:buNone/>
                        <a:defRPr sz="1400" b="0" i="0" u="none" strike="noStrike" cap="none">
                          <a:solidFill>
                            <a:schemeClr val="tx1"/>
                          </a:solidFill>
                          <a:latin typeface="Calibri"/>
                          <a:sym typeface="Arial"/>
                        </a:defRPr>
                      </a:lvl8pPr>
                      <a:lvl9pPr marR="0" algn="l" rtl="0">
                        <a:lnSpc>
                          <a:spcPct val="100000"/>
                        </a:lnSpc>
                        <a:spcBef>
                          <a:spcPts val="0"/>
                        </a:spcBef>
                        <a:spcAft>
                          <a:spcPts val="0"/>
                        </a:spcAft>
                        <a:buNone/>
                        <a:defRPr sz="1400" b="0" i="0" u="none" strike="noStrike" cap="none">
                          <a:solidFill>
                            <a:schemeClr val="tx1"/>
                          </a:solidFill>
                          <a:latin typeface="Calibri"/>
                          <a:sym typeface="Arial"/>
                        </a:defRPr>
                      </a:lvl9pPr>
                    </a:lstStyle>
                    <a:p>
                      <a:pPr algn="ctr" rtl="0" fontAlgn="ctr"/>
                      <a:r>
                        <a:rPr lang="en-US" sz="1400" b="0" i="0" u="none" strike="noStrike">
                          <a:solidFill>
                            <a:srgbClr val="000000"/>
                          </a:solidFill>
                          <a:effectLst/>
                          <a:latin typeface="B Lotus"/>
                          <a:cs typeface="B Zar" pitchFamily="2" charset="-78"/>
                        </a:rPr>
                        <a:t>347034.79 m E</a:t>
                      </a:r>
                    </a:p>
                  </a:txBody>
                  <a:tcPr marL="4205" marR="4205" marT="420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lvl1pPr marR="0" algn="l" rtl="0">
                        <a:lnSpc>
                          <a:spcPct val="100000"/>
                        </a:lnSpc>
                        <a:spcBef>
                          <a:spcPts val="0"/>
                        </a:spcBef>
                        <a:spcAft>
                          <a:spcPts val="0"/>
                        </a:spcAft>
                        <a:buNone/>
                        <a:defRPr sz="1400" b="0" i="0" u="none" strike="noStrike" cap="none">
                          <a:solidFill>
                            <a:schemeClr val="tx1"/>
                          </a:solidFill>
                          <a:latin typeface="Calibri"/>
                          <a:sym typeface="Arial"/>
                        </a:defRPr>
                      </a:lvl1pPr>
                      <a:lvl2pPr marR="0" algn="l" rtl="0">
                        <a:lnSpc>
                          <a:spcPct val="100000"/>
                        </a:lnSpc>
                        <a:spcBef>
                          <a:spcPts val="0"/>
                        </a:spcBef>
                        <a:spcAft>
                          <a:spcPts val="0"/>
                        </a:spcAft>
                        <a:buNone/>
                        <a:defRPr sz="1400" b="0" i="0" u="none" strike="noStrike" cap="none">
                          <a:solidFill>
                            <a:schemeClr val="tx1"/>
                          </a:solidFill>
                          <a:latin typeface="Calibri"/>
                          <a:sym typeface="Arial"/>
                        </a:defRPr>
                      </a:lvl2pPr>
                      <a:lvl3pPr marR="0" algn="l" rtl="0">
                        <a:lnSpc>
                          <a:spcPct val="100000"/>
                        </a:lnSpc>
                        <a:spcBef>
                          <a:spcPts val="0"/>
                        </a:spcBef>
                        <a:spcAft>
                          <a:spcPts val="0"/>
                        </a:spcAft>
                        <a:buNone/>
                        <a:defRPr sz="1400" b="0" i="0" u="none" strike="noStrike" cap="none">
                          <a:solidFill>
                            <a:schemeClr val="tx1"/>
                          </a:solidFill>
                          <a:latin typeface="Calibri"/>
                          <a:sym typeface="Arial"/>
                        </a:defRPr>
                      </a:lvl3pPr>
                      <a:lvl4pPr marR="0" algn="l" rtl="0">
                        <a:lnSpc>
                          <a:spcPct val="100000"/>
                        </a:lnSpc>
                        <a:spcBef>
                          <a:spcPts val="0"/>
                        </a:spcBef>
                        <a:spcAft>
                          <a:spcPts val="0"/>
                        </a:spcAft>
                        <a:buNone/>
                        <a:defRPr sz="1400" b="0" i="0" u="none" strike="noStrike" cap="none">
                          <a:solidFill>
                            <a:schemeClr val="tx1"/>
                          </a:solidFill>
                          <a:latin typeface="Calibri"/>
                          <a:sym typeface="Arial"/>
                        </a:defRPr>
                      </a:lvl4pPr>
                      <a:lvl5pPr marR="0" algn="l" rtl="0">
                        <a:lnSpc>
                          <a:spcPct val="100000"/>
                        </a:lnSpc>
                        <a:spcBef>
                          <a:spcPts val="0"/>
                        </a:spcBef>
                        <a:spcAft>
                          <a:spcPts val="0"/>
                        </a:spcAft>
                        <a:buNone/>
                        <a:defRPr sz="1400" b="0" i="0" u="none" strike="noStrike" cap="none">
                          <a:solidFill>
                            <a:schemeClr val="tx1"/>
                          </a:solidFill>
                          <a:latin typeface="Calibri"/>
                          <a:sym typeface="Arial"/>
                        </a:defRPr>
                      </a:lvl5pPr>
                      <a:lvl6pPr marR="0" algn="l" rtl="0">
                        <a:lnSpc>
                          <a:spcPct val="100000"/>
                        </a:lnSpc>
                        <a:spcBef>
                          <a:spcPts val="0"/>
                        </a:spcBef>
                        <a:spcAft>
                          <a:spcPts val="0"/>
                        </a:spcAft>
                        <a:buNone/>
                        <a:defRPr sz="1400" b="0" i="0" u="none" strike="noStrike" cap="none">
                          <a:solidFill>
                            <a:schemeClr val="tx1"/>
                          </a:solidFill>
                          <a:latin typeface="Calibri"/>
                          <a:sym typeface="Arial"/>
                        </a:defRPr>
                      </a:lvl6pPr>
                      <a:lvl7pPr marR="0" algn="l" rtl="0">
                        <a:lnSpc>
                          <a:spcPct val="100000"/>
                        </a:lnSpc>
                        <a:spcBef>
                          <a:spcPts val="0"/>
                        </a:spcBef>
                        <a:spcAft>
                          <a:spcPts val="0"/>
                        </a:spcAft>
                        <a:buNone/>
                        <a:defRPr sz="1400" b="0" i="0" u="none" strike="noStrike" cap="none">
                          <a:solidFill>
                            <a:schemeClr val="tx1"/>
                          </a:solidFill>
                          <a:latin typeface="Calibri"/>
                          <a:sym typeface="Arial"/>
                        </a:defRPr>
                      </a:lvl7pPr>
                      <a:lvl8pPr marR="0" algn="l" rtl="0">
                        <a:lnSpc>
                          <a:spcPct val="100000"/>
                        </a:lnSpc>
                        <a:spcBef>
                          <a:spcPts val="0"/>
                        </a:spcBef>
                        <a:spcAft>
                          <a:spcPts val="0"/>
                        </a:spcAft>
                        <a:buNone/>
                        <a:defRPr sz="1400" b="0" i="0" u="none" strike="noStrike" cap="none">
                          <a:solidFill>
                            <a:schemeClr val="tx1"/>
                          </a:solidFill>
                          <a:latin typeface="Calibri"/>
                          <a:sym typeface="Arial"/>
                        </a:defRPr>
                      </a:lvl8pPr>
                      <a:lvl9pPr marR="0" algn="l" rtl="0">
                        <a:lnSpc>
                          <a:spcPct val="100000"/>
                        </a:lnSpc>
                        <a:spcBef>
                          <a:spcPts val="0"/>
                        </a:spcBef>
                        <a:spcAft>
                          <a:spcPts val="0"/>
                        </a:spcAft>
                        <a:buNone/>
                        <a:defRPr sz="1400" b="0" i="0" u="none" strike="noStrike" cap="none">
                          <a:solidFill>
                            <a:schemeClr val="tx1"/>
                          </a:solidFill>
                          <a:latin typeface="Calibri"/>
                          <a:sym typeface="Arial"/>
                        </a:defRPr>
                      </a:lvl9pPr>
                    </a:lstStyle>
                    <a:p>
                      <a:pPr algn="ctr" rtl="0" fontAlgn="ctr"/>
                      <a:r>
                        <a:rPr lang="en-US" sz="1400" b="0" i="0" u="none" strike="noStrike">
                          <a:solidFill>
                            <a:srgbClr val="000000"/>
                          </a:solidFill>
                          <a:effectLst/>
                          <a:latin typeface="B Lotus"/>
                          <a:cs typeface="B Zar" pitchFamily="2" charset="-78"/>
                        </a:rPr>
                        <a:t>4002576.39 m N</a:t>
                      </a:r>
                    </a:p>
                  </a:txBody>
                  <a:tcPr marL="4205" marR="4205" marT="420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lvl1pPr marR="0" algn="l" rtl="0">
                        <a:lnSpc>
                          <a:spcPct val="100000"/>
                        </a:lnSpc>
                        <a:spcBef>
                          <a:spcPts val="0"/>
                        </a:spcBef>
                        <a:spcAft>
                          <a:spcPts val="0"/>
                        </a:spcAft>
                        <a:buNone/>
                        <a:defRPr sz="1400" b="0" i="0" u="none" strike="noStrike" cap="none">
                          <a:solidFill>
                            <a:schemeClr val="tx1"/>
                          </a:solidFill>
                          <a:latin typeface="Calibri"/>
                          <a:sym typeface="Arial"/>
                        </a:defRPr>
                      </a:lvl1pPr>
                      <a:lvl2pPr marR="0" algn="l" rtl="0">
                        <a:lnSpc>
                          <a:spcPct val="100000"/>
                        </a:lnSpc>
                        <a:spcBef>
                          <a:spcPts val="0"/>
                        </a:spcBef>
                        <a:spcAft>
                          <a:spcPts val="0"/>
                        </a:spcAft>
                        <a:buNone/>
                        <a:defRPr sz="1400" b="0" i="0" u="none" strike="noStrike" cap="none">
                          <a:solidFill>
                            <a:schemeClr val="tx1"/>
                          </a:solidFill>
                          <a:latin typeface="Calibri"/>
                          <a:sym typeface="Arial"/>
                        </a:defRPr>
                      </a:lvl2pPr>
                      <a:lvl3pPr marR="0" algn="l" rtl="0">
                        <a:lnSpc>
                          <a:spcPct val="100000"/>
                        </a:lnSpc>
                        <a:spcBef>
                          <a:spcPts val="0"/>
                        </a:spcBef>
                        <a:spcAft>
                          <a:spcPts val="0"/>
                        </a:spcAft>
                        <a:buNone/>
                        <a:defRPr sz="1400" b="0" i="0" u="none" strike="noStrike" cap="none">
                          <a:solidFill>
                            <a:schemeClr val="tx1"/>
                          </a:solidFill>
                          <a:latin typeface="Calibri"/>
                          <a:sym typeface="Arial"/>
                        </a:defRPr>
                      </a:lvl3pPr>
                      <a:lvl4pPr marR="0" algn="l" rtl="0">
                        <a:lnSpc>
                          <a:spcPct val="100000"/>
                        </a:lnSpc>
                        <a:spcBef>
                          <a:spcPts val="0"/>
                        </a:spcBef>
                        <a:spcAft>
                          <a:spcPts val="0"/>
                        </a:spcAft>
                        <a:buNone/>
                        <a:defRPr sz="1400" b="0" i="0" u="none" strike="noStrike" cap="none">
                          <a:solidFill>
                            <a:schemeClr val="tx1"/>
                          </a:solidFill>
                          <a:latin typeface="Calibri"/>
                          <a:sym typeface="Arial"/>
                        </a:defRPr>
                      </a:lvl4pPr>
                      <a:lvl5pPr marR="0" algn="l" rtl="0">
                        <a:lnSpc>
                          <a:spcPct val="100000"/>
                        </a:lnSpc>
                        <a:spcBef>
                          <a:spcPts val="0"/>
                        </a:spcBef>
                        <a:spcAft>
                          <a:spcPts val="0"/>
                        </a:spcAft>
                        <a:buNone/>
                        <a:defRPr sz="1400" b="0" i="0" u="none" strike="noStrike" cap="none">
                          <a:solidFill>
                            <a:schemeClr val="tx1"/>
                          </a:solidFill>
                          <a:latin typeface="Calibri"/>
                          <a:sym typeface="Arial"/>
                        </a:defRPr>
                      </a:lvl5pPr>
                      <a:lvl6pPr marR="0" algn="l" rtl="0">
                        <a:lnSpc>
                          <a:spcPct val="100000"/>
                        </a:lnSpc>
                        <a:spcBef>
                          <a:spcPts val="0"/>
                        </a:spcBef>
                        <a:spcAft>
                          <a:spcPts val="0"/>
                        </a:spcAft>
                        <a:buNone/>
                        <a:defRPr sz="1400" b="0" i="0" u="none" strike="noStrike" cap="none">
                          <a:solidFill>
                            <a:schemeClr val="tx1"/>
                          </a:solidFill>
                          <a:latin typeface="Calibri"/>
                          <a:sym typeface="Arial"/>
                        </a:defRPr>
                      </a:lvl6pPr>
                      <a:lvl7pPr marR="0" algn="l" rtl="0">
                        <a:lnSpc>
                          <a:spcPct val="100000"/>
                        </a:lnSpc>
                        <a:spcBef>
                          <a:spcPts val="0"/>
                        </a:spcBef>
                        <a:spcAft>
                          <a:spcPts val="0"/>
                        </a:spcAft>
                        <a:buNone/>
                        <a:defRPr sz="1400" b="0" i="0" u="none" strike="noStrike" cap="none">
                          <a:solidFill>
                            <a:schemeClr val="tx1"/>
                          </a:solidFill>
                          <a:latin typeface="Calibri"/>
                          <a:sym typeface="Arial"/>
                        </a:defRPr>
                      </a:lvl7pPr>
                      <a:lvl8pPr marR="0" algn="l" rtl="0">
                        <a:lnSpc>
                          <a:spcPct val="100000"/>
                        </a:lnSpc>
                        <a:spcBef>
                          <a:spcPts val="0"/>
                        </a:spcBef>
                        <a:spcAft>
                          <a:spcPts val="0"/>
                        </a:spcAft>
                        <a:buNone/>
                        <a:defRPr sz="1400" b="0" i="0" u="none" strike="noStrike" cap="none">
                          <a:solidFill>
                            <a:schemeClr val="tx1"/>
                          </a:solidFill>
                          <a:latin typeface="Calibri"/>
                          <a:sym typeface="Arial"/>
                        </a:defRPr>
                      </a:lvl8pPr>
                      <a:lvl9pPr marR="0" algn="l" rtl="0">
                        <a:lnSpc>
                          <a:spcPct val="100000"/>
                        </a:lnSpc>
                        <a:spcBef>
                          <a:spcPts val="0"/>
                        </a:spcBef>
                        <a:spcAft>
                          <a:spcPts val="0"/>
                        </a:spcAft>
                        <a:buNone/>
                        <a:defRPr sz="1400" b="0" i="0" u="none" strike="noStrike" cap="none">
                          <a:solidFill>
                            <a:schemeClr val="tx1"/>
                          </a:solidFill>
                          <a:latin typeface="Calibri"/>
                          <a:sym typeface="Arial"/>
                        </a:defRPr>
                      </a:lvl9pPr>
                    </a:lstStyle>
                    <a:p>
                      <a:pPr algn="ctr" rtl="0" fontAlgn="ctr"/>
                      <a:r>
                        <a:rPr lang="fa-IR" sz="1400" b="0" i="0" u="none" strike="noStrike">
                          <a:solidFill>
                            <a:srgbClr val="000000"/>
                          </a:solidFill>
                          <a:effectLst/>
                          <a:latin typeface="B Lotus"/>
                          <a:cs typeface="B Zar" pitchFamily="2" charset="-78"/>
                        </a:rPr>
                        <a:t>300</a:t>
                      </a:r>
                    </a:p>
                  </a:txBody>
                  <a:tcPr marL="4205" marR="4205" marT="420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lvl1pPr marR="0" algn="l" rtl="0">
                        <a:lnSpc>
                          <a:spcPct val="100000"/>
                        </a:lnSpc>
                        <a:spcBef>
                          <a:spcPts val="0"/>
                        </a:spcBef>
                        <a:spcAft>
                          <a:spcPts val="0"/>
                        </a:spcAft>
                        <a:buNone/>
                        <a:defRPr sz="1400" b="0" i="0" u="none" strike="noStrike" cap="none">
                          <a:solidFill>
                            <a:schemeClr val="tx1"/>
                          </a:solidFill>
                          <a:latin typeface="Calibri"/>
                          <a:sym typeface="Arial"/>
                        </a:defRPr>
                      </a:lvl1pPr>
                      <a:lvl2pPr marR="0" algn="l" rtl="0">
                        <a:lnSpc>
                          <a:spcPct val="100000"/>
                        </a:lnSpc>
                        <a:spcBef>
                          <a:spcPts val="0"/>
                        </a:spcBef>
                        <a:spcAft>
                          <a:spcPts val="0"/>
                        </a:spcAft>
                        <a:buNone/>
                        <a:defRPr sz="1400" b="0" i="0" u="none" strike="noStrike" cap="none">
                          <a:solidFill>
                            <a:schemeClr val="tx1"/>
                          </a:solidFill>
                          <a:latin typeface="Calibri"/>
                          <a:sym typeface="Arial"/>
                        </a:defRPr>
                      </a:lvl2pPr>
                      <a:lvl3pPr marR="0" algn="l" rtl="0">
                        <a:lnSpc>
                          <a:spcPct val="100000"/>
                        </a:lnSpc>
                        <a:spcBef>
                          <a:spcPts val="0"/>
                        </a:spcBef>
                        <a:spcAft>
                          <a:spcPts val="0"/>
                        </a:spcAft>
                        <a:buNone/>
                        <a:defRPr sz="1400" b="0" i="0" u="none" strike="noStrike" cap="none">
                          <a:solidFill>
                            <a:schemeClr val="tx1"/>
                          </a:solidFill>
                          <a:latin typeface="Calibri"/>
                          <a:sym typeface="Arial"/>
                        </a:defRPr>
                      </a:lvl3pPr>
                      <a:lvl4pPr marR="0" algn="l" rtl="0">
                        <a:lnSpc>
                          <a:spcPct val="100000"/>
                        </a:lnSpc>
                        <a:spcBef>
                          <a:spcPts val="0"/>
                        </a:spcBef>
                        <a:spcAft>
                          <a:spcPts val="0"/>
                        </a:spcAft>
                        <a:buNone/>
                        <a:defRPr sz="1400" b="0" i="0" u="none" strike="noStrike" cap="none">
                          <a:solidFill>
                            <a:schemeClr val="tx1"/>
                          </a:solidFill>
                          <a:latin typeface="Calibri"/>
                          <a:sym typeface="Arial"/>
                        </a:defRPr>
                      </a:lvl4pPr>
                      <a:lvl5pPr marR="0" algn="l" rtl="0">
                        <a:lnSpc>
                          <a:spcPct val="100000"/>
                        </a:lnSpc>
                        <a:spcBef>
                          <a:spcPts val="0"/>
                        </a:spcBef>
                        <a:spcAft>
                          <a:spcPts val="0"/>
                        </a:spcAft>
                        <a:buNone/>
                        <a:defRPr sz="1400" b="0" i="0" u="none" strike="noStrike" cap="none">
                          <a:solidFill>
                            <a:schemeClr val="tx1"/>
                          </a:solidFill>
                          <a:latin typeface="Calibri"/>
                          <a:sym typeface="Arial"/>
                        </a:defRPr>
                      </a:lvl5pPr>
                      <a:lvl6pPr marR="0" algn="l" rtl="0">
                        <a:lnSpc>
                          <a:spcPct val="100000"/>
                        </a:lnSpc>
                        <a:spcBef>
                          <a:spcPts val="0"/>
                        </a:spcBef>
                        <a:spcAft>
                          <a:spcPts val="0"/>
                        </a:spcAft>
                        <a:buNone/>
                        <a:defRPr sz="1400" b="0" i="0" u="none" strike="noStrike" cap="none">
                          <a:solidFill>
                            <a:schemeClr val="tx1"/>
                          </a:solidFill>
                          <a:latin typeface="Calibri"/>
                          <a:sym typeface="Arial"/>
                        </a:defRPr>
                      </a:lvl6pPr>
                      <a:lvl7pPr marR="0" algn="l" rtl="0">
                        <a:lnSpc>
                          <a:spcPct val="100000"/>
                        </a:lnSpc>
                        <a:spcBef>
                          <a:spcPts val="0"/>
                        </a:spcBef>
                        <a:spcAft>
                          <a:spcPts val="0"/>
                        </a:spcAft>
                        <a:buNone/>
                        <a:defRPr sz="1400" b="0" i="0" u="none" strike="noStrike" cap="none">
                          <a:solidFill>
                            <a:schemeClr val="tx1"/>
                          </a:solidFill>
                          <a:latin typeface="Calibri"/>
                          <a:sym typeface="Arial"/>
                        </a:defRPr>
                      </a:lvl7pPr>
                      <a:lvl8pPr marR="0" algn="l" rtl="0">
                        <a:lnSpc>
                          <a:spcPct val="100000"/>
                        </a:lnSpc>
                        <a:spcBef>
                          <a:spcPts val="0"/>
                        </a:spcBef>
                        <a:spcAft>
                          <a:spcPts val="0"/>
                        </a:spcAft>
                        <a:buNone/>
                        <a:defRPr sz="1400" b="0" i="0" u="none" strike="noStrike" cap="none">
                          <a:solidFill>
                            <a:schemeClr val="tx1"/>
                          </a:solidFill>
                          <a:latin typeface="Calibri"/>
                          <a:sym typeface="Arial"/>
                        </a:defRPr>
                      </a:lvl8pPr>
                      <a:lvl9pPr marR="0" algn="l" rtl="0">
                        <a:lnSpc>
                          <a:spcPct val="100000"/>
                        </a:lnSpc>
                        <a:spcBef>
                          <a:spcPts val="0"/>
                        </a:spcBef>
                        <a:spcAft>
                          <a:spcPts val="0"/>
                        </a:spcAft>
                        <a:buNone/>
                        <a:defRPr sz="1400" b="0" i="0" u="none" strike="noStrike" cap="none">
                          <a:solidFill>
                            <a:schemeClr val="tx1"/>
                          </a:solidFill>
                          <a:latin typeface="Calibri"/>
                          <a:sym typeface="Arial"/>
                        </a:defRPr>
                      </a:lvl9pPr>
                    </a:lstStyle>
                    <a:p>
                      <a:pPr algn="ctr" rtl="1" fontAlgn="ctr"/>
                      <a:r>
                        <a:rPr lang="fa-IR" sz="1400" b="0" i="0" u="none" strike="noStrike">
                          <a:solidFill>
                            <a:srgbClr val="000000"/>
                          </a:solidFill>
                          <a:effectLst/>
                          <a:latin typeface="B Lotus"/>
                          <a:cs typeface="B Zar" pitchFamily="2" charset="-78"/>
                        </a:rPr>
                        <a:t>1760.3</a:t>
                      </a:r>
                    </a:p>
                  </a:txBody>
                  <a:tcPr marL="4205" marR="4205" marT="420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lvl1pPr marR="0" algn="l" rtl="0">
                        <a:lnSpc>
                          <a:spcPct val="100000"/>
                        </a:lnSpc>
                        <a:spcBef>
                          <a:spcPts val="0"/>
                        </a:spcBef>
                        <a:spcAft>
                          <a:spcPts val="0"/>
                        </a:spcAft>
                        <a:buNone/>
                        <a:defRPr sz="1400" b="0" i="0" u="none" strike="noStrike" cap="none">
                          <a:solidFill>
                            <a:schemeClr val="tx1"/>
                          </a:solidFill>
                          <a:latin typeface="Calibri"/>
                          <a:sym typeface="Arial"/>
                        </a:defRPr>
                      </a:lvl1pPr>
                      <a:lvl2pPr marR="0" algn="l" rtl="0">
                        <a:lnSpc>
                          <a:spcPct val="100000"/>
                        </a:lnSpc>
                        <a:spcBef>
                          <a:spcPts val="0"/>
                        </a:spcBef>
                        <a:spcAft>
                          <a:spcPts val="0"/>
                        </a:spcAft>
                        <a:buNone/>
                        <a:defRPr sz="1400" b="0" i="0" u="none" strike="noStrike" cap="none">
                          <a:solidFill>
                            <a:schemeClr val="tx1"/>
                          </a:solidFill>
                          <a:latin typeface="Calibri"/>
                          <a:sym typeface="Arial"/>
                        </a:defRPr>
                      </a:lvl2pPr>
                      <a:lvl3pPr marR="0" algn="l" rtl="0">
                        <a:lnSpc>
                          <a:spcPct val="100000"/>
                        </a:lnSpc>
                        <a:spcBef>
                          <a:spcPts val="0"/>
                        </a:spcBef>
                        <a:spcAft>
                          <a:spcPts val="0"/>
                        </a:spcAft>
                        <a:buNone/>
                        <a:defRPr sz="1400" b="0" i="0" u="none" strike="noStrike" cap="none">
                          <a:solidFill>
                            <a:schemeClr val="tx1"/>
                          </a:solidFill>
                          <a:latin typeface="Calibri"/>
                          <a:sym typeface="Arial"/>
                        </a:defRPr>
                      </a:lvl3pPr>
                      <a:lvl4pPr marR="0" algn="l" rtl="0">
                        <a:lnSpc>
                          <a:spcPct val="100000"/>
                        </a:lnSpc>
                        <a:spcBef>
                          <a:spcPts val="0"/>
                        </a:spcBef>
                        <a:spcAft>
                          <a:spcPts val="0"/>
                        </a:spcAft>
                        <a:buNone/>
                        <a:defRPr sz="1400" b="0" i="0" u="none" strike="noStrike" cap="none">
                          <a:solidFill>
                            <a:schemeClr val="tx1"/>
                          </a:solidFill>
                          <a:latin typeface="Calibri"/>
                          <a:sym typeface="Arial"/>
                        </a:defRPr>
                      </a:lvl4pPr>
                      <a:lvl5pPr marR="0" algn="l" rtl="0">
                        <a:lnSpc>
                          <a:spcPct val="100000"/>
                        </a:lnSpc>
                        <a:spcBef>
                          <a:spcPts val="0"/>
                        </a:spcBef>
                        <a:spcAft>
                          <a:spcPts val="0"/>
                        </a:spcAft>
                        <a:buNone/>
                        <a:defRPr sz="1400" b="0" i="0" u="none" strike="noStrike" cap="none">
                          <a:solidFill>
                            <a:schemeClr val="tx1"/>
                          </a:solidFill>
                          <a:latin typeface="Calibri"/>
                          <a:sym typeface="Arial"/>
                        </a:defRPr>
                      </a:lvl5pPr>
                      <a:lvl6pPr marR="0" algn="l" rtl="0">
                        <a:lnSpc>
                          <a:spcPct val="100000"/>
                        </a:lnSpc>
                        <a:spcBef>
                          <a:spcPts val="0"/>
                        </a:spcBef>
                        <a:spcAft>
                          <a:spcPts val="0"/>
                        </a:spcAft>
                        <a:buNone/>
                        <a:defRPr sz="1400" b="0" i="0" u="none" strike="noStrike" cap="none">
                          <a:solidFill>
                            <a:schemeClr val="tx1"/>
                          </a:solidFill>
                          <a:latin typeface="Calibri"/>
                          <a:sym typeface="Arial"/>
                        </a:defRPr>
                      </a:lvl6pPr>
                      <a:lvl7pPr marR="0" algn="l" rtl="0">
                        <a:lnSpc>
                          <a:spcPct val="100000"/>
                        </a:lnSpc>
                        <a:spcBef>
                          <a:spcPts val="0"/>
                        </a:spcBef>
                        <a:spcAft>
                          <a:spcPts val="0"/>
                        </a:spcAft>
                        <a:buNone/>
                        <a:defRPr sz="1400" b="0" i="0" u="none" strike="noStrike" cap="none">
                          <a:solidFill>
                            <a:schemeClr val="tx1"/>
                          </a:solidFill>
                          <a:latin typeface="Calibri"/>
                          <a:sym typeface="Arial"/>
                        </a:defRPr>
                      </a:lvl7pPr>
                      <a:lvl8pPr marR="0" algn="l" rtl="0">
                        <a:lnSpc>
                          <a:spcPct val="100000"/>
                        </a:lnSpc>
                        <a:spcBef>
                          <a:spcPts val="0"/>
                        </a:spcBef>
                        <a:spcAft>
                          <a:spcPts val="0"/>
                        </a:spcAft>
                        <a:buNone/>
                        <a:defRPr sz="1400" b="0" i="0" u="none" strike="noStrike" cap="none">
                          <a:solidFill>
                            <a:schemeClr val="tx1"/>
                          </a:solidFill>
                          <a:latin typeface="Calibri"/>
                          <a:sym typeface="Arial"/>
                        </a:defRPr>
                      </a:lvl8pPr>
                      <a:lvl9pPr marR="0" algn="l" rtl="0">
                        <a:lnSpc>
                          <a:spcPct val="100000"/>
                        </a:lnSpc>
                        <a:spcBef>
                          <a:spcPts val="0"/>
                        </a:spcBef>
                        <a:spcAft>
                          <a:spcPts val="0"/>
                        </a:spcAft>
                        <a:buNone/>
                        <a:defRPr sz="1400" b="0" i="0" u="none" strike="noStrike" cap="none">
                          <a:solidFill>
                            <a:schemeClr val="tx1"/>
                          </a:solidFill>
                          <a:latin typeface="Calibri"/>
                          <a:sym typeface="Arial"/>
                        </a:defRPr>
                      </a:lvl9pPr>
                    </a:lstStyle>
                    <a:p>
                      <a:pPr algn="ctr" rtl="0" fontAlgn="ctr"/>
                      <a:r>
                        <a:rPr lang="fa-IR" sz="1400" b="0" i="0" u="none" strike="noStrike">
                          <a:solidFill>
                            <a:srgbClr val="000000"/>
                          </a:solidFill>
                          <a:effectLst/>
                          <a:latin typeface="B Lotus"/>
                          <a:cs typeface="B Zar" pitchFamily="2" charset="-78"/>
                        </a:rPr>
                        <a:t>170.0</a:t>
                      </a:r>
                    </a:p>
                  </a:txBody>
                  <a:tcPr marL="4205" marR="4205" marT="420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r>
              <a:tr h="370673">
                <a:tc>
                  <a:txBody>
                    <a:bodyPr/>
                    <a:lstStyle>
                      <a:lvl1pPr marR="0" algn="l" rtl="0">
                        <a:lnSpc>
                          <a:spcPct val="100000"/>
                        </a:lnSpc>
                        <a:spcBef>
                          <a:spcPts val="0"/>
                        </a:spcBef>
                        <a:spcAft>
                          <a:spcPts val="0"/>
                        </a:spcAft>
                        <a:buNone/>
                        <a:defRPr sz="1400" b="0" i="0" u="none" strike="noStrike" cap="none">
                          <a:solidFill>
                            <a:schemeClr val="tx1"/>
                          </a:solidFill>
                          <a:latin typeface="Calibri"/>
                          <a:sym typeface="Arial"/>
                        </a:defRPr>
                      </a:lvl1pPr>
                      <a:lvl2pPr marR="0" algn="l" rtl="0">
                        <a:lnSpc>
                          <a:spcPct val="100000"/>
                        </a:lnSpc>
                        <a:spcBef>
                          <a:spcPts val="0"/>
                        </a:spcBef>
                        <a:spcAft>
                          <a:spcPts val="0"/>
                        </a:spcAft>
                        <a:buNone/>
                        <a:defRPr sz="1400" b="0" i="0" u="none" strike="noStrike" cap="none">
                          <a:solidFill>
                            <a:schemeClr val="tx1"/>
                          </a:solidFill>
                          <a:latin typeface="Calibri"/>
                          <a:sym typeface="Arial"/>
                        </a:defRPr>
                      </a:lvl2pPr>
                      <a:lvl3pPr marR="0" algn="l" rtl="0">
                        <a:lnSpc>
                          <a:spcPct val="100000"/>
                        </a:lnSpc>
                        <a:spcBef>
                          <a:spcPts val="0"/>
                        </a:spcBef>
                        <a:spcAft>
                          <a:spcPts val="0"/>
                        </a:spcAft>
                        <a:buNone/>
                        <a:defRPr sz="1400" b="0" i="0" u="none" strike="noStrike" cap="none">
                          <a:solidFill>
                            <a:schemeClr val="tx1"/>
                          </a:solidFill>
                          <a:latin typeface="Calibri"/>
                          <a:sym typeface="Arial"/>
                        </a:defRPr>
                      </a:lvl3pPr>
                      <a:lvl4pPr marR="0" algn="l" rtl="0">
                        <a:lnSpc>
                          <a:spcPct val="100000"/>
                        </a:lnSpc>
                        <a:spcBef>
                          <a:spcPts val="0"/>
                        </a:spcBef>
                        <a:spcAft>
                          <a:spcPts val="0"/>
                        </a:spcAft>
                        <a:buNone/>
                        <a:defRPr sz="1400" b="0" i="0" u="none" strike="noStrike" cap="none">
                          <a:solidFill>
                            <a:schemeClr val="tx1"/>
                          </a:solidFill>
                          <a:latin typeface="Calibri"/>
                          <a:sym typeface="Arial"/>
                        </a:defRPr>
                      </a:lvl4pPr>
                      <a:lvl5pPr marR="0" algn="l" rtl="0">
                        <a:lnSpc>
                          <a:spcPct val="100000"/>
                        </a:lnSpc>
                        <a:spcBef>
                          <a:spcPts val="0"/>
                        </a:spcBef>
                        <a:spcAft>
                          <a:spcPts val="0"/>
                        </a:spcAft>
                        <a:buNone/>
                        <a:defRPr sz="1400" b="0" i="0" u="none" strike="noStrike" cap="none">
                          <a:solidFill>
                            <a:schemeClr val="tx1"/>
                          </a:solidFill>
                          <a:latin typeface="Calibri"/>
                          <a:sym typeface="Arial"/>
                        </a:defRPr>
                      </a:lvl5pPr>
                      <a:lvl6pPr marR="0" algn="l" rtl="0">
                        <a:lnSpc>
                          <a:spcPct val="100000"/>
                        </a:lnSpc>
                        <a:spcBef>
                          <a:spcPts val="0"/>
                        </a:spcBef>
                        <a:spcAft>
                          <a:spcPts val="0"/>
                        </a:spcAft>
                        <a:buNone/>
                        <a:defRPr sz="1400" b="0" i="0" u="none" strike="noStrike" cap="none">
                          <a:solidFill>
                            <a:schemeClr val="tx1"/>
                          </a:solidFill>
                          <a:latin typeface="Calibri"/>
                          <a:sym typeface="Arial"/>
                        </a:defRPr>
                      </a:lvl6pPr>
                      <a:lvl7pPr marR="0" algn="l" rtl="0">
                        <a:lnSpc>
                          <a:spcPct val="100000"/>
                        </a:lnSpc>
                        <a:spcBef>
                          <a:spcPts val="0"/>
                        </a:spcBef>
                        <a:spcAft>
                          <a:spcPts val="0"/>
                        </a:spcAft>
                        <a:buNone/>
                        <a:defRPr sz="1400" b="0" i="0" u="none" strike="noStrike" cap="none">
                          <a:solidFill>
                            <a:schemeClr val="tx1"/>
                          </a:solidFill>
                          <a:latin typeface="Calibri"/>
                          <a:sym typeface="Arial"/>
                        </a:defRPr>
                      </a:lvl7pPr>
                      <a:lvl8pPr marR="0" algn="l" rtl="0">
                        <a:lnSpc>
                          <a:spcPct val="100000"/>
                        </a:lnSpc>
                        <a:spcBef>
                          <a:spcPts val="0"/>
                        </a:spcBef>
                        <a:spcAft>
                          <a:spcPts val="0"/>
                        </a:spcAft>
                        <a:buNone/>
                        <a:defRPr sz="1400" b="0" i="0" u="none" strike="noStrike" cap="none">
                          <a:solidFill>
                            <a:schemeClr val="tx1"/>
                          </a:solidFill>
                          <a:latin typeface="Calibri"/>
                          <a:sym typeface="Arial"/>
                        </a:defRPr>
                      </a:lvl8pPr>
                      <a:lvl9pPr marR="0" algn="l" rtl="0">
                        <a:lnSpc>
                          <a:spcPct val="100000"/>
                        </a:lnSpc>
                        <a:spcBef>
                          <a:spcPts val="0"/>
                        </a:spcBef>
                        <a:spcAft>
                          <a:spcPts val="0"/>
                        </a:spcAft>
                        <a:buNone/>
                        <a:defRPr sz="1400" b="0" i="0" u="none" strike="noStrike" cap="none">
                          <a:solidFill>
                            <a:schemeClr val="tx1"/>
                          </a:solidFill>
                          <a:latin typeface="Calibri"/>
                          <a:sym typeface="Arial"/>
                        </a:defRPr>
                      </a:lvl9pPr>
                    </a:lstStyle>
                    <a:p>
                      <a:pPr algn="ctr" rtl="0" fontAlgn="ctr"/>
                      <a:r>
                        <a:rPr lang="fa-IR" sz="1600" b="0" i="0" u="none" strike="noStrike" dirty="0">
                          <a:solidFill>
                            <a:srgbClr val="000000"/>
                          </a:solidFill>
                          <a:effectLst/>
                          <a:latin typeface="B Lotus"/>
                          <a:cs typeface="B Zar" pitchFamily="2" charset="-78"/>
                        </a:rPr>
                        <a:t>7</a:t>
                      </a:r>
                    </a:p>
                  </a:txBody>
                  <a:tcPr marL="4205" marR="4205" marT="420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lvl1pPr marR="0" algn="l" rtl="0">
                        <a:lnSpc>
                          <a:spcPct val="100000"/>
                        </a:lnSpc>
                        <a:spcBef>
                          <a:spcPts val="0"/>
                        </a:spcBef>
                        <a:spcAft>
                          <a:spcPts val="0"/>
                        </a:spcAft>
                        <a:buNone/>
                        <a:defRPr sz="1400" b="0" i="0" u="none" strike="noStrike" cap="none">
                          <a:solidFill>
                            <a:schemeClr val="tx1"/>
                          </a:solidFill>
                          <a:latin typeface="Calibri"/>
                          <a:sym typeface="Arial"/>
                        </a:defRPr>
                      </a:lvl1pPr>
                      <a:lvl2pPr marR="0" algn="l" rtl="0">
                        <a:lnSpc>
                          <a:spcPct val="100000"/>
                        </a:lnSpc>
                        <a:spcBef>
                          <a:spcPts val="0"/>
                        </a:spcBef>
                        <a:spcAft>
                          <a:spcPts val="0"/>
                        </a:spcAft>
                        <a:buNone/>
                        <a:defRPr sz="1400" b="0" i="0" u="none" strike="noStrike" cap="none">
                          <a:solidFill>
                            <a:schemeClr val="tx1"/>
                          </a:solidFill>
                          <a:latin typeface="Calibri"/>
                          <a:sym typeface="Arial"/>
                        </a:defRPr>
                      </a:lvl2pPr>
                      <a:lvl3pPr marR="0" algn="l" rtl="0">
                        <a:lnSpc>
                          <a:spcPct val="100000"/>
                        </a:lnSpc>
                        <a:spcBef>
                          <a:spcPts val="0"/>
                        </a:spcBef>
                        <a:spcAft>
                          <a:spcPts val="0"/>
                        </a:spcAft>
                        <a:buNone/>
                        <a:defRPr sz="1400" b="0" i="0" u="none" strike="noStrike" cap="none">
                          <a:solidFill>
                            <a:schemeClr val="tx1"/>
                          </a:solidFill>
                          <a:latin typeface="Calibri"/>
                          <a:sym typeface="Arial"/>
                        </a:defRPr>
                      </a:lvl3pPr>
                      <a:lvl4pPr marR="0" algn="l" rtl="0">
                        <a:lnSpc>
                          <a:spcPct val="100000"/>
                        </a:lnSpc>
                        <a:spcBef>
                          <a:spcPts val="0"/>
                        </a:spcBef>
                        <a:spcAft>
                          <a:spcPts val="0"/>
                        </a:spcAft>
                        <a:buNone/>
                        <a:defRPr sz="1400" b="0" i="0" u="none" strike="noStrike" cap="none">
                          <a:solidFill>
                            <a:schemeClr val="tx1"/>
                          </a:solidFill>
                          <a:latin typeface="Calibri"/>
                          <a:sym typeface="Arial"/>
                        </a:defRPr>
                      </a:lvl4pPr>
                      <a:lvl5pPr marR="0" algn="l" rtl="0">
                        <a:lnSpc>
                          <a:spcPct val="100000"/>
                        </a:lnSpc>
                        <a:spcBef>
                          <a:spcPts val="0"/>
                        </a:spcBef>
                        <a:spcAft>
                          <a:spcPts val="0"/>
                        </a:spcAft>
                        <a:buNone/>
                        <a:defRPr sz="1400" b="0" i="0" u="none" strike="noStrike" cap="none">
                          <a:solidFill>
                            <a:schemeClr val="tx1"/>
                          </a:solidFill>
                          <a:latin typeface="Calibri"/>
                          <a:sym typeface="Arial"/>
                        </a:defRPr>
                      </a:lvl5pPr>
                      <a:lvl6pPr marR="0" algn="l" rtl="0">
                        <a:lnSpc>
                          <a:spcPct val="100000"/>
                        </a:lnSpc>
                        <a:spcBef>
                          <a:spcPts val="0"/>
                        </a:spcBef>
                        <a:spcAft>
                          <a:spcPts val="0"/>
                        </a:spcAft>
                        <a:buNone/>
                        <a:defRPr sz="1400" b="0" i="0" u="none" strike="noStrike" cap="none">
                          <a:solidFill>
                            <a:schemeClr val="tx1"/>
                          </a:solidFill>
                          <a:latin typeface="Calibri"/>
                          <a:sym typeface="Arial"/>
                        </a:defRPr>
                      </a:lvl6pPr>
                      <a:lvl7pPr marR="0" algn="l" rtl="0">
                        <a:lnSpc>
                          <a:spcPct val="100000"/>
                        </a:lnSpc>
                        <a:spcBef>
                          <a:spcPts val="0"/>
                        </a:spcBef>
                        <a:spcAft>
                          <a:spcPts val="0"/>
                        </a:spcAft>
                        <a:buNone/>
                        <a:defRPr sz="1400" b="0" i="0" u="none" strike="noStrike" cap="none">
                          <a:solidFill>
                            <a:schemeClr val="tx1"/>
                          </a:solidFill>
                          <a:latin typeface="Calibri"/>
                          <a:sym typeface="Arial"/>
                        </a:defRPr>
                      </a:lvl7pPr>
                      <a:lvl8pPr marR="0" algn="l" rtl="0">
                        <a:lnSpc>
                          <a:spcPct val="100000"/>
                        </a:lnSpc>
                        <a:spcBef>
                          <a:spcPts val="0"/>
                        </a:spcBef>
                        <a:spcAft>
                          <a:spcPts val="0"/>
                        </a:spcAft>
                        <a:buNone/>
                        <a:defRPr sz="1400" b="0" i="0" u="none" strike="noStrike" cap="none">
                          <a:solidFill>
                            <a:schemeClr val="tx1"/>
                          </a:solidFill>
                          <a:latin typeface="Calibri"/>
                          <a:sym typeface="Arial"/>
                        </a:defRPr>
                      </a:lvl8pPr>
                      <a:lvl9pPr marR="0" algn="l" rtl="0">
                        <a:lnSpc>
                          <a:spcPct val="100000"/>
                        </a:lnSpc>
                        <a:spcBef>
                          <a:spcPts val="0"/>
                        </a:spcBef>
                        <a:spcAft>
                          <a:spcPts val="0"/>
                        </a:spcAft>
                        <a:buNone/>
                        <a:defRPr sz="1400" b="0" i="0" u="none" strike="noStrike" cap="none">
                          <a:solidFill>
                            <a:schemeClr val="tx1"/>
                          </a:solidFill>
                          <a:latin typeface="Calibri"/>
                          <a:sym typeface="Arial"/>
                        </a:defRPr>
                      </a:lvl9pPr>
                    </a:lstStyle>
                    <a:p>
                      <a:pPr algn="ctr" rtl="1" fontAlgn="ctr"/>
                      <a:r>
                        <a:rPr lang="fa-IR" sz="1600" b="0" i="0" u="none" strike="noStrike" dirty="0">
                          <a:solidFill>
                            <a:srgbClr val="000000"/>
                          </a:solidFill>
                          <a:effectLst/>
                          <a:latin typeface="B Lotus"/>
                          <a:cs typeface="B Zar" pitchFamily="2" charset="-78"/>
                        </a:rPr>
                        <a:t>شریف آباد 2</a:t>
                      </a:r>
                    </a:p>
                  </a:txBody>
                  <a:tcPr marL="4205" marR="4205" marT="420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lvl1pPr marR="0" algn="l" rtl="0">
                        <a:lnSpc>
                          <a:spcPct val="100000"/>
                        </a:lnSpc>
                        <a:spcBef>
                          <a:spcPts val="0"/>
                        </a:spcBef>
                        <a:spcAft>
                          <a:spcPts val="0"/>
                        </a:spcAft>
                        <a:buNone/>
                        <a:defRPr sz="1400" b="0" i="0" u="none" strike="noStrike" cap="none">
                          <a:solidFill>
                            <a:schemeClr val="tx1"/>
                          </a:solidFill>
                          <a:latin typeface="Calibri"/>
                          <a:sym typeface="Arial"/>
                        </a:defRPr>
                      </a:lvl1pPr>
                      <a:lvl2pPr marR="0" algn="l" rtl="0">
                        <a:lnSpc>
                          <a:spcPct val="100000"/>
                        </a:lnSpc>
                        <a:spcBef>
                          <a:spcPts val="0"/>
                        </a:spcBef>
                        <a:spcAft>
                          <a:spcPts val="0"/>
                        </a:spcAft>
                        <a:buNone/>
                        <a:defRPr sz="1400" b="0" i="0" u="none" strike="noStrike" cap="none">
                          <a:solidFill>
                            <a:schemeClr val="tx1"/>
                          </a:solidFill>
                          <a:latin typeface="Calibri"/>
                          <a:sym typeface="Arial"/>
                        </a:defRPr>
                      </a:lvl2pPr>
                      <a:lvl3pPr marR="0" algn="l" rtl="0">
                        <a:lnSpc>
                          <a:spcPct val="100000"/>
                        </a:lnSpc>
                        <a:spcBef>
                          <a:spcPts val="0"/>
                        </a:spcBef>
                        <a:spcAft>
                          <a:spcPts val="0"/>
                        </a:spcAft>
                        <a:buNone/>
                        <a:defRPr sz="1400" b="0" i="0" u="none" strike="noStrike" cap="none">
                          <a:solidFill>
                            <a:schemeClr val="tx1"/>
                          </a:solidFill>
                          <a:latin typeface="Calibri"/>
                          <a:sym typeface="Arial"/>
                        </a:defRPr>
                      </a:lvl3pPr>
                      <a:lvl4pPr marR="0" algn="l" rtl="0">
                        <a:lnSpc>
                          <a:spcPct val="100000"/>
                        </a:lnSpc>
                        <a:spcBef>
                          <a:spcPts val="0"/>
                        </a:spcBef>
                        <a:spcAft>
                          <a:spcPts val="0"/>
                        </a:spcAft>
                        <a:buNone/>
                        <a:defRPr sz="1400" b="0" i="0" u="none" strike="noStrike" cap="none">
                          <a:solidFill>
                            <a:schemeClr val="tx1"/>
                          </a:solidFill>
                          <a:latin typeface="Calibri"/>
                          <a:sym typeface="Arial"/>
                        </a:defRPr>
                      </a:lvl4pPr>
                      <a:lvl5pPr marR="0" algn="l" rtl="0">
                        <a:lnSpc>
                          <a:spcPct val="100000"/>
                        </a:lnSpc>
                        <a:spcBef>
                          <a:spcPts val="0"/>
                        </a:spcBef>
                        <a:spcAft>
                          <a:spcPts val="0"/>
                        </a:spcAft>
                        <a:buNone/>
                        <a:defRPr sz="1400" b="0" i="0" u="none" strike="noStrike" cap="none">
                          <a:solidFill>
                            <a:schemeClr val="tx1"/>
                          </a:solidFill>
                          <a:latin typeface="Calibri"/>
                          <a:sym typeface="Arial"/>
                        </a:defRPr>
                      </a:lvl5pPr>
                      <a:lvl6pPr marR="0" algn="l" rtl="0">
                        <a:lnSpc>
                          <a:spcPct val="100000"/>
                        </a:lnSpc>
                        <a:spcBef>
                          <a:spcPts val="0"/>
                        </a:spcBef>
                        <a:spcAft>
                          <a:spcPts val="0"/>
                        </a:spcAft>
                        <a:buNone/>
                        <a:defRPr sz="1400" b="0" i="0" u="none" strike="noStrike" cap="none">
                          <a:solidFill>
                            <a:schemeClr val="tx1"/>
                          </a:solidFill>
                          <a:latin typeface="Calibri"/>
                          <a:sym typeface="Arial"/>
                        </a:defRPr>
                      </a:lvl6pPr>
                      <a:lvl7pPr marR="0" algn="l" rtl="0">
                        <a:lnSpc>
                          <a:spcPct val="100000"/>
                        </a:lnSpc>
                        <a:spcBef>
                          <a:spcPts val="0"/>
                        </a:spcBef>
                        <a:spcAft>
                          <a:spcPts val="0"/>
                        </a:spcAft>
                        <a:buNone/>
                        <a:defRPr sz="1400" b="0" i="0" u="none" strike="noStrike" cap="none">
                          <a:solidFill>
                            <a:schemeClr val="tx1"/>
                          </a:solidFill>
                          <a:latin typeface="Calibri"/>
                          <a:sym typeface="Arial"/>
                        </a:defRPr>
                      </a:lvl7pPr>
                      <a:lvl8pPr marR="0" algn="l" rtl="0">
                        <a:lnSpc>
                          <a:spcPct val="100000"/>
                        </a:lnSpc>
                        <a:spcBef>
                          <a:spcPts val="0"/>
                        </a:spcBef>
                        <a:spcAft>
                          <a:spcPts val="0"/>
                        </a:spcAft>
                        <a:buNone/>
                        <a:defRPr sz="1400" b="0" i="0" u="none" strike="noStrike" cap="none">
                          <a:solidFill>
                            <a:schemeClr val="tx1"/>
                          </a:solidFill>
                          <a:latin typeface="Calibri"/>
                          <a:sym typeface="Arial"/>
                        </a:defRPr>
                      </a:lvl8pPr>
                      <a:lvl9pPr marR="0" algn="l" rtl="0">
                        <a:lnSpc>
                          <a:spcPct val="100000"/>
                        </a:lnSpc>
                        <a:spcBef>
                          <a:spcPts val="0"/>
                        </a:spcBef>
                        <a:spcAft>
                          <a:spcPts val="0"/>
                        </a:spcAft>
                        <a:buNone/>
                        <a:defRPr sz="1400" b="0" i="0" u="none" strike="noStrike" cap="none">
                          <a:solidFill>
                            <a:schemeClr val="tx1"/>
                          </a:solidFill>
                          <a:latin typeface="Calibri"/>
                          <a:sym typeface="Arial"/>
                        </a:defRPr>
                      </a:lvl9pPr>
                    </a:lstStyle>
                    <a:p>
                      <a:pPr algn="ctr" rtl="0" fontAlgn="ctr"/>
                      <a:r>
                        <a:rPr lang="en-US" sz="1400" b="0" i="0" u="none" strike="noStrike">
                          <a:solidFill>
                            <a:srgbClr val="000000"/>
                          </a:solidFill>
                          <a:effectLst/>
                          <a:latin typeface="B Lotus"/>
                          <a:cs typeface="B Zar" pitchFamily="2" charset="-78"/>
                        </a:rPr>
                        <a:t>39 S</a:t>
                      </a:r>
                    </a:p>
                  </a:txBody>
                  <a:tcPr marL="4205" marR="4205" marT="420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lvl1pPr marR="0" algn="l" rtl="0">
                        <a:lnSpc>
                          <a:spcPct val="100000"/>
                        </a:lnSpc>
                        <a:spcBef>
                          <a:spcPts val="0"/>
                        </a:spcBef>
                        <a:spcAft>
                          <a:spcPts val="0"/>
                        </a:spcAft>
                        <a:buNone/>
                        <a:defRPr sz="1400" b="0" i="0" u="none" strike="noStrike" cap="none">
                          <a:solidFill>
                            <a:schemeClr val="tx1"/>
                          </a:solidFill>
                          <a:latin typeface="Calibri"/>
                          <a:sym typeface="Arial"/>
                        </a:defRPr>
                      </a:lvl1pPr>
                      <a:lvl2pPr marR="0" algn="l" rtl="0">
                        <a:lnSpc>
                          <a:spcPct val="100000"/>
                        </a:lnSpc>
                        <a:spcBef>
                          <a:spcPts val="0"/>
                        </a:spcBef>
                        <a:spcAft>
                          <a:spcPts val="0"/>
                        </a:spcAft>
                        <a:buNone/>
                        <a:defRPr sz="1400" b="0" i="0" u="none" strike="noStrike" cap="none">
                          <a:solidFill>
                            <a:schemeClr val="tx1"/>
                          </a:solidFill>
                          <a:latin typeface="Calibri"/>
                          <a:sym typeface="Arial"/>
                        </a:defRPr>
                      </a:lvl2pPr>
                      <a:lvl3pPr marR="0" algn="l" rtl="0">
                        <a:lnSpc>
                          <a:spcPct val="100000"/>
                        </a:lnSpc>
                        <a:spcBef>
                          <a:spcPts val="0"/>
                        </a:spcBef>
                        <a:spcAft>
                          <a:spcPts val="0"/>
                        </a:spcAft>
                        <a:buNone/>
                        <a:defRPr sz="1400" b="0" i="0" u="none" strike="noStrike" cap="none">
                          <a:solidFill>
                            <a:schemeClr val="tx1"/>
                          </a:solidFill>
                          <a:latin typeface="Calibri"/>
                          <a:sym typeface="Arial"/>
                        </a:defRPr>
                      </a:lvl3pPr>
                      <a:lvl4pPr marR="0" algn="l" rtl="0">
                        <a:lnSpc>
                          <a:spcPct val="100000"/>
                        </a:lnSpc>
                        <a:spcBef>
                          <a:spcPts val="0"/>
                        </a:spcBef>
                        <a:spcAft>
                          <a:spcPts val="0"/>
                        </a:spcAft>
                        <a:buNone/>
                        <a:defRPr sz="1400" b="0" i="0" u="none" strike="noStrike" cap="none">
                          <a:solidFill>
                            <a:schemeClr val="tx1"/>
                          </a:solidFill>
                          <a:latin typeface="Calibri"/>
                          <a:sym typeface="Arial"/>
                        </a:defRPr>
                      </a:lvl4pPr>
                      <a:lvl5pPr marR="0" algn="l" rtl="0">
                        <a:lnSpc>
                          <a:spcPct val="100000"/>
                        </a:lnSpc>
                        <a:spcBef>
                          <a:spcPts val="0"/>
                        </a:spcBef>
                        <a:spcAft>
                          <a:spcPts val="0"/>
                        </a:spcAft>
                        <a:buNone/>
                        <a:defRPr sz="1400" b="0" i="0" u="none" strike="noStrike" cap="none">
                          <a:solidFill>
                            <a:schemeClr val="tx1"/>
                          </a:solidFill>
                          <a:latin typeface="Calibri"/>
                          <a:sym typeface="Arial"/>
                        </a:defRPr>
                      </a:lvl5pPr>
                      <a:lvl6pPr marR="0" algn="l" rtl="0">
                        <a:lnSpc>
                          <a:spcPct val="100000"/>
                        </a:lnSpc>
                        <a:spcBef>
                          <a:spcPts val="0"/>
                        </a:spcBef>
                        <a:spcAft>
                          <a:spcPts val="0"/>
                        </a:spcAft>
                        <a:buNone/>
                        <a:defRPr sz="1400" b="0" i="0" u="none" strike="noStrike" cap="none">
                          <a:solidFill>
                            <a:schemeClr val="tx1"/>
                          </a:solidFill>
                          <a:latin typeface="Calibri"/>
                          <a:sym typeface="Arial"/>
                        </a:defRPr>
                      </a:lvl6pPr>
                      <a:lvl7pPr marR="0" algn="l" rtl="0">
                        <a:lnSpc>
                          <a:spcPct val="100000"/>
                        </a:lnSpc>
                        <a:spcBef>
                          <a:spcPts val="0"/>
                        </a:spcBef>
                        <a:spcAft>
                          <a:spcPts val="0"/>
                        </a:spcAft>
                        <a:buNone/>
                        <a:defRPr sz="1400" b="0" i="0" u="none" strike="noStrike" cap="none">
                          <a:solidFill>
                            <a:schemeClr val="tx1"/>
                          </a:solidFill>
                          <a:latin typeface="Calibri"/>
                          <a:sym typeface="Arial"/>
                        </a:defRPr>
                      </a:lvl7pPr>
                      <a:lvl8pPr marR="0" algn="l" rtl="0">
                        <a:lnSpc>
                          <a:spcPct val="100000"/>
                        </a:lnSpc>
                        <a:spcBef>
                          <a:spcPts val="0"/>
                        </a:spcBef>
                        <a:spcAft>
                          <a:spcPts val="0"/>
                        </a:spcAft>
                        <a:buNone/>
                        <a:defRPr sz="1400" b="0" i="0" u="none" strike="noStrike" cap="none">
                          <a:solidFill>
                            <a:schemeClr val="tx1"/>
                          </a:solidFill>
                          <a:latin typeface="Calibri"/>
                          <a:sym typeface="Arial"/>
                        </a:defRPr>
                      </a:lvl8pPr>
                      <a:lvl9pPr marR="0" algn="l" rtl="0">
                        <a:lnSpc>
                          <a:spcPct val="100000"/>
                        </a:lnSpc>
                        <a:spcBef>
                          <a:spcPts val="0"/>
                        </a:spcBef>
                        <a:spcAft>
                          <a:spcPts val="0"/>
                        </a:spcAft>
                        <a:buNone/>
                        <a:defRPr sz="1400" b="0" i="0" u="none" strike="noStrike" cap="none">
                          <a:solidFill>
                            <a:schemeClr val="tx1"/>
                          </a:solidFill>
                          <a:latin typeface="Calibri"/>
                          <a:sym typeface="Arial"/>
                        </a:defRPr>
                      </a:lvl9pPr>
                    </a:lstStyle>
                    <a:p>
                      <a:pPr algn="ctr" rtl="0" fontAlgn="ctr"/>
                      <a:r>
                        <a:rPr lang="en-US" sz="1400" b="0" i="0" u="none" strike="noStrike">
                          <a:solidFill>
                            <a:srgbClr val="000000"/>
                          </a:solidFill>
                          <a:effectLst/>
                          <a:latin typeface="B Lotus"/>
                          <a:cs typeface="B Zar" pitchFamily="2" charset="-78"/>
                        </a:rPr>
                        <a:t>346003.20 m E</a:t>
                      </a:r>
                    </a:p>
                  </a:txBody>
                  <a:tcPr marL="4205" marR="4205" marT="420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lvl1pPr marR="0" algn="l" rtl="0">
                        <a:lnSpc>
                          <a:spcPct val="100000"/>
                        </a:lnSpc>
                        <a:spcBef>
                          <a:spcPts val="0"/>
                        </a:spcBef>
                        <a:spcAft>
                          <a:spcPts val="0"/>
                        </a:spcAft>
                        <a:buNone/>
                        <a:defRPr sz="1400" b="0" i="0" u="none" strike="noStrike" cap="none">
                          <a:solidFill>
                            <a:schemeClr val="tx1"/>
                          </a:solidFill>
                          <a:latin typeface="Calibri"/>
                          <a:sym typeface="Arial"/>
                        </a:defRPr>
                      </a:lvl1pPr>
                      <a:lvl2pPr marR="0" algn="l" rtl="0">
                        <a:lnSpc>
                          <a:spcPct val="100000"/>
                        </a:lnSpc>
                        <a:spcBef>
                          <a:spcPts val="0"/>
                        </a:spcBef>
                        <a:spcAft>
                          <a:spcPts val="0"/>
                        </a:spcAft>
                        <a:buNone/>
                        <a:defRPr sz="1400" b="0" i="0" u="none" strike="noStrike" cap="none">
                          <a:solidFill>
                            <a:schemeClr val="tx1"/>
                          </a:solidFill>
                          <a:latin typeface="Calibri"/>
                          <a:sym typeface="Arial"/>
                        </a:defRPr>
                      </a:lvl2pPr>
                      <a:lvl3pPr marR="0" algn="l" rtl="0">
                        <a:lnSpc>
                          <a:spcPct val="100000"/>
                        </a:lnSpc>
                        <a:spcBef>
                          <a:spcPts val="0"/>
                        </a:spcBef>
                        <a:spcAft>
                          <a:spcPts val="0"/>
                        </a:spcAft>
                        <a:buNone/>
                        <a:defRPr sz="1400" b="0" i="0" u="none" strike="noStrike" cap="none">
                          <a:solidFill>
                            <a:schemeClr val="tx1"/>
                          </a:solidFill>
                          <a:latin typeface="Calibri"/>
                          <a:sym typeface="Arial"/>
                        </a:defRPr>
                      </a:lvl3pPr>
                      <a:lvl4pPr marR="0" algn="l" rtl="0">
                        <a:lnSpc>
                          <a:spcPct val="100000"/>
                        </a:lnSpc>
                        <a:spcBef>
                          <a:spcPts val="0"/>
                        </a:spcBef>
                        <a:spcAft>
                          <a:spcPts val="0"/>
                        </a:spcAft>
                        <a:buNone/>
                        <a:defRPr sz="1400" b="0" i="0" u="none" strike="noStrike" cap="none">
                          <a:solidFill>
                            <a:schemeClr val="tx1"/>
                          </a:solidFill>
                          <a:latin typeface="Calibri"/>
                          <a:sym typeface="Arial"/>
                        </a:defRPr>
                      </a:lvl4pPr>
                      <a:lvl5pPr marR="0" algn="l" rtl="0">
                        <a:lnSpc>
                          <a:spcPct val="100000"/>
                        </a:lnSpc>
                        <a:spcBef>
                          <a:spcPts val="0"/>
                        </a:spcBef>
                        <a:spcAft>
                          <a:spcPts val="0"/>
                        </a:spcAft>
                        <a:buNone/>
                        <a:defRPr sz="1400" b="0" i="0" u="none" strike="noStrike" cap="none">
                          <a:solidFill>
                            <a:schemeClr val="tx1"/>
                          </a:solidFill>
                          <a:latin typeface="Calibri"/>
                          <a:sym typeface="Arial"/>
                        </a:defRPr>
                      </a:lvl5pPr>
                      <a:lvl6pPr marR="0" algn="l" rtl="0">
                        <a:lnSpc>
                          <a:spcPct val="100000"/>
                        </a:lnSpc>
                        <a:spcBef>
                          <a:spcPts val="0"/>
                        </a:spcBef>
                        <a:spcAft>
                          <a:spcPts val="0"/>
                        </a:spcAft>
                        <a:buNone/>
                        <a:defRPr sz="1400" b="0" i="0" u="none" strike="noStrike" cap="none">
                          <a:solidFill>
                            <a:schemeClr val="tx1"/>
                          </a:solidFill>
                          <a:latin typeface="Calibri"/>
                          <a:sym typeface="Arial"/>
                        </a:defRPr>
                      </a:lvl6pPr>
                      <a:lvl7pPr marR="0" algn="l" rtl="0">
                        <a:lnSpc>
                          <a:spcPct val="100000"/>
                        </a:lnSpc>
                        <a:spcBef>
                          <a:spcPts val="0"/>
                        </a:spcBef>
                        <a:spcAft>
                          <a:spcPts val="0"/>
                        </a:spcAft>
                        <a:buNone/>
                        <a:defRPr sz="1400" b="0" i="0" u="none" strike="noStrike" cap="none">
                          <a:solidFill>
                            <a:schemeClr val="tx1"/>
                          </a:solidFill>
                          <a:latin typeface="Calibri"/>
                          <a:sym typeface="Arial"/>
                        </a:defRPr>
                      </a:lvl7pPr>
                      <a:lvl8pPr marR="0" algn="l" rtl="0">
                        <a:lnSpc>
                          <a:spcPct val="100000"/>
                        </a:lnSpc>
                        <a:spcBef>
                          <a:spcPts val="0"/>
                        </a:spcBef>
                        <a:spcAft>
                          <a:spcPts val="0"/>
                        </a:spcAft>
                        <a:buNone/>
                        <a:defRPr sz="1400" b="0" i="0" u="none" strike="noStrike" cap="none">
                          <a:solidFill>
                            <a:schemeClr val="tx1"/>
                          </a:solidFill>
                          <a:latin typeface="Calibri"/>
                          <a:sym typeface="Arial"/>
                        </a:defRPr>
                      </a:lvl8pPr>
                      <a:lvl9pPr marR="0" algn="l" rtl="0">
                        <a:lnSpc>
                          <a:spcPct val="100000"/>
                        </a:lnSpc>
                        <a:spcBef>
                          <a:spcPts val="0"/>
                        </a:spcBef>
                        <a:spcAft>
                          <a:spcPts val="0"/>
                        </a:spcAft>
                        <a:buNone/>
                        <a:defRPr sz="1400" b="0" i="0" u="none" strike="noStrike" cap="none">
                          <a:solidFill>
                            <a:schemeClr val="tx1"/>
                          </a:solidFill>
                          <a:latin typeface="Calibri"/>
                          <a:sym typeface="Arial"/>
                        </a:defRPr>
                      </a:lvl9pPr>
                    </a:lstStyle>
                    <a:p>
                      <a:pPr algn="ctr" rtl="0" fontAlgn="ctr"/>
                      <a:r>
                        <a:rPr lang="en-US" sz="1400" b="0" i="0" u="none" strike="noStrike">
                          <a:solidFill>
                            <a:srgbClr val="000000"/>
                          </a:solidFill>
                          <a:effectLst/>
                          <a:latin typeface="B Lotus"/>
                          <a:cs typeface="B Zar" pitchFamily="2" charset="-78"/>
                        </a:rPr>
                        <a:t>4000471.39 m N</a:t>
                      </a:r>
                    </a:p>
                  </a:txBody>
                  <a:tcPr marL="4205" marR="4205" marT="420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lvl1pPr marR="0" algn="l" rtl="0">
                        <a:lnSpc>
                          <a:spcPct val="100000"/>
                        </a:lnSpc>
                        <a:spcBef>
                          <a:spcPts val="0"/>
                        </a:spcBef>
                        <a:spcAft>
                          <a:spcPts val="0"/>
                        </a:spcAft>
                        <a:buNone/>
                        <a:defRPr sz="1400" b="0" i="0" u="none" strike="noStrike" cap="none">
                          <a:solidFill>
                            <a:schemeClr val="tx1"/>
                          </a:solidFill>
                          <a:latin typeface="Calibri"/>
                          <a:sym typeface="Arial"/>
                        </a:defRPr>
                      </a:lvl1pPr>
                      <a:lvl2pPr marR="0" algn="l" rtl="0">
                        <a:lnSpc>
                          <a:spcPct val="100000"/>
                        </a:lnSpc>
                        <a:spcBef>
                          <a:spcPts val="0"/>
                        </a:spcBef>
                        <a:spcAft>
                          <a:spcPts val="0"/>
                        </a:spcAft>
                        <a:buNone/>
                        <a:defRPr sz="1400" b="0" i="0" u="none" strike="noStrike" cap="none">
                          <a:solidFill>
                            <a:schemeClr val="tx1"/>
                          </a:solidFill>
                          <a:latin typeface="Calibri"/>
                          <a:sym typeface="Arial"/>
                        </a:defRPr>
                      </a:lvl2pPr>
                      <a:lvl3pPr marR="0" algn="l" rtl="0">
                        <a:lnSpc>
                          <a:spcPct val="100000"/>
                        </a:lnSpc>
                        <a:spcBef>
                          <a:spcPts val="0"/>
                        </a:spcBef>
                        <a:spcAft>
                          <a:spcPts val="0"/>
                        </a:spcAft>
                        <a:buNone/>
                        <a:defRPr sz="1400" b="0" i="0" u="none" strike="noStrike" cap="none">
                          <a:solidFill>
                            <a:schemeClr val="tx1"/>
                          </a:solidFill>
                          <a:latin typeface="Calibri"/>
                          <a:sym typeface="Arial"/>
                        </a:defRPr>
                      </a:lvl3pPr>
                      <a:lvl4pPr marR="0" algn="l" rtl="0">
                        <a:lnSpc>
                          <a:spcPct val="100000"/>
                        </a:lnSpc>
                        <a:spcBef>
                          <a:spcPts val="0"/>
                        </a:spcBef>
                        <a:spcAft>
                          <a:spcPts val="0"/>
                        </a:spcAft>
                        <a:buNone/>
                        <a:defRPr sz="1400" b="0" i="0" u="none" strike="noStrike" cap="none">
                          <a:solidFill>
                            <a:schemeClr val="tx1"/>
                          </a:solidFill>
                          <a:latin typeface="Calibri"/>
                          <a:sym typeface="Arial"/>
                        </a:defRPr>
                      </a:lvl4pPr>
                      <a:lvl5pPr marR="0" algn="l" rtl="0">
                        <a:lnSpc>
                          <a:spcPct val="100000"/>
                        </a:lnSpc>
                        <a:spcBef>
                          <a:spcPts val="0"/>
                        </a:spcBef>
                        <a:spcAft>
                          <a:spcPts val="0"/>
                        </a:spcAft>
                        <a:buNone/>
                        <a:defRPr sz="1400" b="0" i="0" u="none" strike="noStrike" cap="none">
                          <a:solidFill>
                            <a:schemeClr val="tx1"/>
                          </a:solidFill>
                          <a:latin typeface="Calibri"/>
                          <a:sym typeface="Arial"/>
                        </a:defRPr>
                      </a:lvl5pPr>
                      <a:lvl6pPr marR="0" algn="l" rtl="0">
                        <a:lnSpc>
                          <a:spcPct val="100000"/>
                        </a:lnSpc>
                        <a:spcBef>
                          <a:spcPts val="0"/>
                        </a:spcBef>
                        <a:spcAft>
                          <a:spcPts val="0"/>
                        </a:spcAft>
                        <a:buNone/>
                        <a:defRPr sz="1400" b="0" i="0" u="none" strike="noStrike" cap="none">
                          <a:solidFill>
                            <a:schemeClr val="tx1"/>
                          </a:solidFill>
                          <a:latin typeface="Calibri"/>
                          <a:sym typeface="Arial"/>
                        </a:defRPr>
                      </a:lvl6pPr>
                      <a:lvl7pPr marR="0" algn="l" rtl="0">
                        <a:lnSpc>
                          <a:spcPct val="100000"/>
                        </a:lnSpc>
                        <a:spcBef>
                          <a:spcPts val="0"/>
                        </a:spcBef>
                        <a:spcAft>
                          <a:spcPts val="0"/>
                        </a:spcAft>
                        <a:buNone/>
                        <a:defRPr sz="1400" b="0" i="0" u="none" strike="noStrike" cap="none">
                          <a:solidFill>
                            <a:schemeClr val="tx1"/>
                          </a:solidFill>
                          <a:latin typeface="Calibri"/>
                          <a:sym typeface="Arial"/>
                        </a:defRPr>
                      </a:lvl7pPr>
                      <a:lvl8pPr marR="0" algn="l" rtl="0">
                        <a:lnSpc>
                          <a:spcPct val="100000"/>
                        </a:lnSpc>
                        <a:spcBef>
                          <a:spcPts val="0"/>
                        </a:spcBef>
                        <a:spcAft>
                          <a:spcPts val="0"/>
                        </a:spcAft>
                        <a:buNone/>
                        <a:defRPr sz="1400" b="0" i="0" u="none" strike="noStrike" cap="none">
                          <a:solidFill>
                            <a:schemeClr val="tx1"/>
                          </a:solidFill>
                          <a:latin typeface="Calibri"/>
                          <a:sym typeface="Arial"/>
                        </a:defRPr>
                      </a:lvl8pPr>
                      <a:lvl9pPr marR="0" algn="l" rtl="0">
                        <a:lnSpc>
                          <a:spcPct val="100000"/>
                        </a:lnSpc>
                        <a:spcBef>
                          <a:spcPts val="0"/>
                        </a:spcBef>
                        <a:spcAft>
                          <a:spcPts val="0"/>
                        </a:spcAft>
                        <a:buNone/>
                        <a:defRPr sz="1400" b="0" i="0" u="none" strike="noStrike" cap="none">
                          <a:solidFill>
                            <a:schemeClr val="tx1"/>
                          </a:solidFill>
                          <a:latin typeface="Calibri"/>
                          <a:sym typeface="Arial"/>
                        </a:defRPr>
                      </a:lvl9pPr>
                    </a:lstStyle>
                    <a:p>
                      <a:pPr algn="ctr" rtl="0" fontAlgn="ctr"/>
                      <a:r>
                        <a:rPr lang="fa-IR" sz="1400" b="0" i="0" u="none" strike="noStrike">
                          <a:solidFill>
                            <a:srgbClr val="000000"/>
                          </a:solidFill>
                          <a:effectLst/>
                          <a:latin typeface="B Lotus"/>
                          <a:cs typeface="B Zar" pitchFamily="2" charset="-78"/>
                        </a:rPr>
                        <a:t>150</a:t>
                      </a:r>
                    </a:p>
                  </a:txBody>
                  <a:tcPr marL="4205" marR="4205" marT="420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lvl1pPr marR="0" algn="l" rtl="0">
                        <a:lnSpc>
                          <a:spcPct val="100000"/>
                        </a:lnSpc>
                        <a:spcBef>
                          <a:spcPts val="0"/>
                        </a:spcBef>
                        <a:spcAft>
                          <a:spcPts val="0"/>
                        </a:spcAft>
                        <a:buNone/>
                        <a:defRPr sz="1400" b="0" i="0" u="none" strike="noStrike" cap="none">
                          <a:solidFill>
                            <a:schemeClr val="tx1"/>
                          </a:solidFill>
                          <a:latin typeface="Calibri"/>
                          <a:sym typeface="Arial"/>
                        </a:defRPr>
                      </a:lvl1pPr>
                      <a:lvl2pPr marR="0" algn="l" rtl="0">
                        <a:lnSpc>
                          <a:spcPct val="100000"/>
                        </a:lnSpc>
                        <a:spcBef>
                          <a:spcPts val="0"/>
                        </a:spcBef>
                        <a:spcAft>
                          <a:spcPts val="0"/>
                        </a:spcAft>
                        <a:buNone/>
                        <a:defRPr sz="1400" b="0" i="0" u="none" strike="noStrike" cap="none">
                          <a:solidFill>
                            <a:schemeClr val="tx1"/>
                          </a:solidFill>
                          <a:latin typeface="Calibri"/>
                          <a:sym typeface="Arial"/>
                        </a:defRPr>
                      </a:lvl2pPr>
                      <a:lvl3pPr marR="0" algn="l" rtl="0">
                        <a:lnSpc>
                          <a:spcPct val="100000"/>
                        </a:lnSpc>
                        <a:spcBef>
                          <a:spcPts val="0"/>
                        </a:spcBef>
                        <a:spcAft>
                          <a:spcPts val="0"/>
                        </a:spcAft>
                        <a:buNone/>
                        <a:defRPr sz="1400" b="0" i="0" u="none" strike="noStrike" cap="none">
                          <a:solidFill>
                            <a:schemeClr val="tx1"/>
                          </a:solidFill>
                          <a:latin typeface="Calibri"/>
                          <a:sym typeface="Arial"/>
                        </a:defRPr>
                      </a:lvl3pPr>
                      <a:lvl4pPr marR="0" algn="l" rtl="0">
                        <a:lnSpc>
                          <a:spcPct val="100000"/>
                        </a:lnSpc>
                        <a:spcBef>
                          <a:spcPts val="0"/>
                        </a:spcBef>
                        <a:spcAft>
                          <a:spcPts val="0"/>
                        </a:spcAft>
                        <a:buNone/>
                        <a:defRPr sz="1400" b="0" i="0" u="none" strike="noStrike" cap="none">
                          <a:solidFill>
                            <a:schemeClr val="tx1"/>
                          </a:solidFill>
                          <a:latin typeface="Calibri"/>
                          <a:sym typeface="Arial"/>
                        </a:defRPr>
                      </a:lvl4pPr>
                      <a:lvl5pPr marR="0" algn="l" rtl="0">
                        <a:lnSpc>
                          <a:spcPct val="100000"/>
                        </a:lnSpc>
                        <a:spcBef>
                          <a:spcPts val="0"/>
                        </a:spcBef>
                        <a:spcAft>
                          <a:spcPts val="0"/>
                        </a:spcAft>
                        <a:buNone/>
                        <a:defRPr sz="1400" b="0" i="0" u="none" strike="noStrike" cap="none">
                          <a:solidFill>
                            <a:schemeClr val="tx1"/>
                          </a:solidFill>
                          <a:latin typeface="Calibri"/>
                          <a:sym typeface="Arial"/>
                        </a:defRPr>
                      </a:lvl5pPr>
                      <a:lvl6pPr marR="0" algn="l" rtl="0">
                        <a:lnSpc>
                          <a:spcPct val="100000"/>
                        </a:lnSpc>
                        <a:spcBef>
                          <a:spcPts val="0"/>
                        </a:spcBef>
                        <a:spcAft>
                          <a:spcPts val="0"/>
                        </a:spcAft>
                        <a:buNone/>
                        <a:defRPr sz="1400" b="0" i="0" u="none" strike="noStrike" cap="none">
                          <a:solidFill>
                            <a:schemeClr val="tx1"/>
                          </a:solidFill>
                          <a:latin typeface="Calibri"/>
                          <a:sym typeface="Arial"/>
                        </a:defRPr>
                      </a:lvl6pPr>
                      <a:lvl7pPr marR="0" algn="l" rtl="0">
                        <a:lnSpc>
                          <a:spcPct val="100000"/>
                        </a:lnSpc>
                        <a:spcBef>
                          <a:spcPts val="0"/>
                        </a:spcBef>
                        <a:spcAft>
                          <a:spcPts val="0"/>
                        </a:spcAft>
                        <a:buNone/>
                        <a:defRPr sz="1400" b="0" i="0" u="none" strike="noStrike" cap="none">
                          <a:solidFill>
                            <a:schemeClr val="tx1"/>
                          </a:solidFill>
                          <a:latin typeface="Calibri"/>
                          <a:sym typeface="Arial"/>
                        </a:defRPr>
                      </a:lvl7pPr>
                      <a:lvl8pPr marR="0" algn="l" rtl="0">
                        <a:lnSpc>
                          <a:spcPct val="100000"/>
                        </a:lnSpc>
                        <a:spcBef>
                          <a:spcPts val="0"/>
                        </a:spcBef>
                        <a:spcAft>
                          <a:spcPts val="0"/>
                        </a:spcAft>
                        <a:buNone/>
                        <a:defRPr sz="1400" b="0" i="0" u="none" strike="noStrike" cap="none">
                          <a:solidFill>
                            <a:schemeClr val="tx1"/>
                          </a:solidFill>
                          <a:latin typeface="Calibri"/>
                          <a:sym typeface="Arial"/>
                        </a:defRPr>
                      </a:lvl8pPr>
                      <a:lvl9pPr marR="0" algn="l" rtl="0">
                        <a:lnSpc>
                          <a:spcPct val="100000"/>
                        </a:lnSpc>
                        <a:spcBef>
                          <a:spcPts val="0"/>
                        </a:spcBef>
                        <a:spcAft>
                          <a:spcPts val="0"/>
                        </a:spcAft>
                        <a:buNone/>
                        <a:defRPr sz="1400" b="0" i="0" u="none" strike="noStrike" cap="none">
                          <a:solidFill>
                            <a:schemeClr val="tx1"/>
                          </a:solidFill>
                          <a:latin typeface="Calibri"/>
                          <a:sym typeface="Arial"/>
                        </a:defRPr>
                      </a:lvl9pPr>
                    </a:lstStyle>
                    <a:p>
                      <a:pPr algn="ctr" rtl="1" fontAlgn="ctr"/>
                      <a:r>
                        <a:rPr lang="fa-IR" sz="1400" b="0" i="0" u="none" strike="noStrike">
                          <a:solidFill>
                            <a:srgbClr val="000000"/>
                          </a:solidFill>
                          <a:effectLst/>
                          <a:latin typeface="B Lotus"/>
                          <a:cs typeface="B Zar" pitchFamily="2" charset="-78"/>
                        </a:rPr>
                        <a:t>1752</a:t>
                      </a:r>
                    </a:p>
                  </a:txBody>
                  <a:tcPr marL="4205" marR="4205" marT="420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lvl1pPr marR="0" algn="l" rtl="0">
                        <a:lnSpc>
                          <a:spcPct val="100000"/>
                        </a:lnSpc>
                        <a:spcBef>
                          <a:spcPts val="0"/>
                        </a:spcBef>
                        <a:spcAft>
                          <a:spcPts val="0"/>
                        </a:spcAft>
                        <a:buNone/>
                        <a:defRPr sz="1400" b="0" i="0" u="none" strike="noStrike" cap="none">
                          <a:solidFill>
                            <a:schemeClr val="tx1"/>
                          </a:solidFill>
                          <a:latin typeface="Calibri"/>
                          <a:sym typeface="Arial"/>
                        </a:defRPr>
                      </a:lvl1pPr>
                      <a:lvl2pPr marR="0" algn="l" rtl="0">
                        <a:lnSpc>
                          <a:spcPct val="100000"/>
                        </a:lnSpc>
                        <a:spcBef>
                          <a:spcPts val="0"/>
                        </a:spcBef>
                        <a:spcAft>
                          <a:spcPts val="0"/>
                        </a:spcAft>
                        <a:buNone/>
                        <a:defRPr sz="1400" b="0" i="0" u="none" strike="noStrike" cap="none">
                          <a:solidFill>
                            <a:schemeClr val="tx1"/>
                          </a:solidFill>
                          <a:latin typeface="Calibri"/>
                          <a:sym typeface="Arial"/>
                        </a:defRPr>
                      </a:lvl2pPr>
                      <a:lvl3pPr marR="0" algn="l" rtl="0">
                        <a:lnSpc>
                          <a:spcPct val="100000"/>
                        </a:lnSpc>
                        <a:spcBef>
                          <a:spcPts val="0"/>
                        </a:spcBef>
                        <a:spcAft>
                          <a:spcPts val="0"/>
                        </a:spcAft>
                        <a:buNone/>
                        <a:defRPr sz="1400" b="0" i="0" u="none" strike="noStrike" cap="none">
                          <a:solidFill>
                            <a:schemeClr val="tx1"/>
                          </a:solidFill>
                          <a:latin typeface="Calibri"/>
                          <a:sym typeface="Arial"/>
                        </a:defRPr>
                      </a:lvl3pPr>
                      <a:lvl4pPr marR="0" algn="l" rtl="0">
                        <a:lnSpc>
                          <a:spcPct val="100000"/>
                        </a:lnSpc>
                        <a:spcBef>
                          <a:spcPts val="0"/>
                        </a:spcBef>
                        <a:spcAft>
                          <a:spcPts val="0"/>
                        </a:spcAft>
                        <a:buNone/>
                        <a:defRPr sz="1400" b="0" i="0" u="none" strike="noStrike" cap="none">
                          <a:solidFill>
                            <a:schemeClr val="tx1"/>
                          </a:solidFill>
                          <a:latin typeface="Calibri"/>
                          <a:sym typeface="Arial"/>
                        </a:defRPr>
                      </a:lvl4pPr>
                      <a:lvl5pPr marR="0" algn="l" rtl="0">
                        <a:lnSpc>
                          <a:spcPct val="100000"/>
                        </a:lnSpc>
                        <a:spcBef>
                          <a:spcPts val="0"/>
                        </a:spcBef>
                        <a:spcAft>
                          <a:spcPts val="0"/>
                        </a:spcAft>
                        <a:buNone/>
                        <a:defRPr sz="1400" b="0" i="0" u="none" strike="noStrike" cap="none">
                          <a:solidFill>
                            <a:schemeClr val="tx1"/>
                          </a:solidFill>
                          <a:latin typeface="Calibri"/>
                          <a:sym typeface="Arial"/>
                        </a:defRPr>
                      </a:lvl5pPr>
                      <a:lvl6pPr marR="0" algn="l" rtl="0">
                        <a:lnSpc>
                          <a:spcPct val="100000"/>
                        </a:lnSpc>
                        <a:spcBef>
                          <a:spcPts val="0"/>
                        </a:spcBef>
                        <a:spcAft>
                          <a:spcPts val="0"/>
                        </a:spcAft>
                        <a:buNone/>
                        <a:defRPr sz="1400" b="0" i="0" u="none" strike="noStrike" cap="none">
                          <a:solidFill>
                            <a:schemeClr val="tx1"/>
                          </a:solidFill>
                          <a:latin typeface="Calibri"/>
                          <a:sym typeface="Arial"/>
                        </a:defRPr>
                      </a:lvl6pPr>
                      <a:lvl7pPr marR="0" algn="l" rtl="0">
                        <a:lnSpc>
                          <a:spcPct val="100000"/>
                        </a:lnSpc>
                        <a:spcBef>
                          <a:spcPts val="0"/>
                        </a:spcBef>
                        <a:spcAft>
                          <a:spcPts val="0"/>
                        </a:spcAft>
                        <a:buNone/>
                        <a:defRPr sz="1400" b="0" i="0" u="none" strike="noStrike" cap="none">
                          <a:solidFill>
                            <a:schemeClr val="tx1"/>
                          </a:solidFill>
                          <a:latin typeface="Calibri"/>
                          <a:sym typeface="Arial"/>
                        </a:defRPr>
                      </a:lvl7pPr>
                      <a:lvl8pPr marR="0" algn="l" rtl="0">
                        <a:lnSpc>
                          <a:spcPct val="100000"/>
                        </a:lnSpc>
                        <a:spcBef>
                          <a:spcPts val="0"/>
                        </a:spcBef>
                        <a:spcAft>
                          <a:spcPts val="0"/>
                        </a:spcAft>
                        <a:buNone/>
                        <a:defRPr sz="1400" b="0" i="0" u="none" strike="noStrike" cap="none">
                          <a:solidFill>
                            <a:schemeClr val="tx1"/>
                          </a:solidFill>
                          <a:latin typeface="Calibri"/>
                          <a:sym typeface="Arial"/>
                        </a:defRPr>
                      </a:lvl8pPr>
                      <a:lvl9pPr marR="0" algn="l" rtl="0">
                        <a:lnSpc>
                          <a:spcPct val="100000"/>
                        </a:lnSpc>
                        <a:spcBef>
                          <a:spcPts val="0"/>
                        </a:spcBef>
                        <a:spcAft>
                          <a:spcPts val="0"/>
                        </a:spcAft>
                        <a:buNone/>
                        <a:defRPr sz="1400" b="0" i="0" u="none" strike="noStrike" cap="none">
                          <a:solidFill>
                            <a:schemeClr val="tx1"/>
                          </a:solidFill>
                          <a:latin typeface="Calibri"/>
                          <a:sym typeface="Arial"/>
                        </a:defRPr>
                      </a:lvl9pPr>
                    </a:lstStyle>
                    <a:p>
                      <a:pPr algn="ctr" rtl="0" fontAlgn="ctr"/>
                      <a:r>
                        <a:rPr lang="fa-IR" sz="1400" b="0" i="0" u="none" strike="noStrike">
                          <a:solidFill>
                            <a:srgbClr val="000000"/>
                          </a:solidFill>
                          <a:effectLst/>
                          <a:latin typeface="B Lotus"/>
                          <a:cs typeface="B Zar" pitchFamily="2" charset="-78"/>
                        </a:rPr>
                        <a:t>85</a:t>
                      </a:r>
                    </a:p>
                  </a:txBody>
                  <a:tcPr marL="4205" marR="4205" marT="420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r>
              <a:tr h="365597">
                <a:tc>
                  <a:txBody>
                    <a:bodyPr/>
                    <a:lstStyle>
                      <a:lvl1pPr marR="0" algn="l" rtl="0">
                        <a:lnSpc>
                          <a:spcPct val="100000"/>
                        </a:lnSpc>
                        <a:spcBef>
                          <a:spcPts val="0"/>
                        </a:spcBef>
                        <a:spcAft>
                          <a:spcPts val="0"/>
                        </a:spcAft>
                        <a:buNone/>
                        <a:defRPr sz="1400" b="0" i="0" u="none" strike="noStrike" cap="none">
                          <a:solidFill>
                            <a:schemeClr val="tx1"/>
                          </a:solidFill>
                          <a:latin typeface="Calibri"/>
                          <a:sym typeface="Arial"/>
                        </a:defRPr>
                      </a:lvl1pPr>
                      <a:lvl2pPr marR="0" algn="l" rtl="0">
                        <a:lnSpc>
                          <a:spcPct val="100000"/>
                        </a:lnSpc>
                        <a:spcBef>
                          <a:spcPts val="0"/>
                        </a:spcBef>
                        <a:spcAft>
                          <a:spcPts val="0"/>
                        </a:spcAft>
                        <a:buNone/>
                        <a:defRPr sz="1400" b="0" i="0" u="none" strike="noStrike" cap="none">
                          <a:solidFill>
                            <a:schemeClr val="tx1"/>
                          </a:solidFill>
                          <a:latin typeface="Calibri"/>
                          <a:sym typeface="Arial"/>
                        </a:defRPr>
                      </a:lvl2pPr>
                      <a:lvl3pPr marR="0" algn="l" rtl="0">
                        <a:lnSpc>
                          <a:spcPct val="100000"/>
                        </a:lnSpc>
                        <a:spcBef>
                          <a:spcPts val="0"/>
                        </a:spcBef>
                        <a:spcAft>
                          <a:spcPts val="0"/>
                        </a:spcAft>
                        <a:buNone/>
                        <a:defRPr sz="1400" b="0" i="0" u="none" strike="noStrike" cap="none">
                          <a:solidFill>
                            <a:schemeClr val="tx1"/>
                          </a:solidFill>
                          <a:latin typeface="Calibri"/>
                          <a:sym typeface="Arial"/>
                        </a:defRPr>
                      </a:lvl3pPr>
                      <a:lvl4pPr marR="0" algn="l" rtl="0">
                        <a:lnSpc>
                          <a:spcPct val="100000"/>
                        </a:lnSpc>
                        <a:spcBef>
                          <a:spcPts val="0"/>
                        </a:spcBef>
                        <a:spcAft>
                          <a:spcPts val="0"/>
                        </a:spcAft>
                        <a:buNone/>
                        <a:defRPr sz="1400" b="0" i="0" u="none" strike="noStrike" cap="none">
                          <a:solidFill>
                            <a:schemeClr val="tx1"/>
                          </a:solidFill>
                          <a:latin typeface="Calibri"/>
                          <a:sym typeface="Arial"/>
                        </a:defRPr>
                      </a:lvl4pPr>
                      <a:lvl5pPr marR="0" algn="l" rtl="0">
                        <a:lnSpc>
                          <a:spcPct val="100000"/>
                        </a:lnSpc>
                        <a:spcBef>
                          <a:spcPts val="0"/>
                        </a:spcBef>
                        <a:spcAft>
                          <a:spcPts val="0"/>
                        </a:spcAft>
                        <a:buNone/>
                        <a:defRPr sz="1400" b="0" i="0" u="none" strike="noStrike" cap="none">
                          <a:solidFill>
                            <a:schemeClr val="tx1"/>
                          </a:solidFill>
                          <a:latin typeface="Calibri"/>
                          <a:sym typeface="Arial"/>
                        </a:defRPr>
                      </a:lvl5pPr>
                      <a:lvl6pPr marR="0" algn="l" rtl="0">
                        <a:lnSpc>
                          <a:spcPct val="100000"/>
                        </a:lnSpc>
                        <a:spcBef>
                          <a:spcPts val="0"/>
                        </a:spcBef>
                        <a:spcAft>
                          <a:spcPts val="0"/>
                        </a:spcAft>
                        <a:buNone/>
                        <a:defRPr sz="1400" b="0" i="0" u="none" strike="noStrike" cap="none">
                          <a:solidFill>
                            <a:schemeClr val="tx1"/>
                          </a:solidFill>
                          <a:latin typeface="Calibri"/>
                          <a:sym typeface="Arial"/>
                        </a:defRPr>
                      </a:lvl6pPr>
                      <a:lvl7pPr marR="0" algn="l" rtl="0">
                        <a:lnSpc>
                          <a:spcPct val="100000"/>
                        </a:lnSpc>
                        <a:spcBef>
                          <a:spcPts val="0"/>
                        </a:spcBef>
                        <a:spcAft>
                          <a:spcPts val="0"/>
                        </a:spcAft>
                        <a:buNone/>
                        <a:defRPr sz="1400" b="0" i="0" u="none" strike="noStrike" cap="none">
                          <a:solidFill>
                            <a:schemeClr val="tx1"/>
                          </a:solidFill>
                          <a:latin typeface="Calibri"/>
                          <a:sym typeface="Arial"/>
                        </a:defRPr>
                      </a:lvl7pPr>
                      <a:lvl8pPr marR="0" algn="l" rtl="0">
                        <a:lnSpc>
                          <a:spcPct val="100000"/>
                        </a:lnSpc>
                        <a:spcBef>
                          <a:spcPts val="0"/>
                        </a:spcBef>
                        <a:spcAft>
                          <a:spcPts val="0"/>
                        </a:spcAft>
                        <a:buNone/>
                        <a:defRPr sz="1400" b="0" i="0" u="none" strike="noStrike" cap="none">
                          <a:solidFill>
                            <a:schemeClr val="tx1"/>
                          </a:solidFill>
                          <a:latin typeface="Calibri"/>
                          <a:sym typeface="Arial"/>
                        </a:defRPr>
                      </a:lvl8pPr>
                      <a:lvl9pPr marR="0" algn="l" rtl="0">
                        <a:lnSpc>
                          <a:spcPct val="100000"/>
                        </a:lnSpc>
                        <a:spcBef>
                          <a:spcPts val="0"/>
                        </a:spcBef>
                        <a:spcAft>
                          <a:spcPts val="0"/>
                        </a:spcAft>
                        <a:buNone/>
                        <a:defRPr sz="1400" b="0" i="0" u="none" strike="noStrike" cap="none">
                          <a:solidFill>
                            <a:schemeClr val="tx1"/>
                          </a:solidFill>
                          <a:latin typeface="Calibri"/>
                          <a:sym typeface="Arial"/>
                        </a:defRPr>
                      </a:lvl9pPr>
                    </a:lstStyle>
                    <a:p>
                      <a:pPr algn="ctr" rtl="0" fontAlgn="ctr"/>
                      <a:r>
                        <a:rPr lang="fa-IR" sz="1600" b="0" i="0" u="none" strike="noStrike" dirty="0">
                          <a:solidFill>
                            <a:srgbClr val="000000"/>
                          </a:solidFill>
                          <a:effectLst/>
                          <a:latin typeface="B Lotus"/>
                          <a:cs typeface="B Zar" pitchFamily="2" charset="-78"/>
                        </a:rPr>
                        <a:t>8</a:t>
                      </a:r>
                    </a:p>
                  </a:txBody>
                  <a:tcPr marL="4205" marR="4205" marT="420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lvl1pPr marR="0" algn="l" rtl="0">
                        <a:lnSpc>
                          <a:spcPct val="100000"/>
                        </a:lnSpc>
                        <a:spcBef>
                          <a:spcPts val="0"/>
                        </a:spcBef>
                        <a:spcAft>
                          <a:spcPts val="0"/>
                        </a:spcAft>
                        <a:buNone/>
                        <a:defRPr sz="1400" b="0" i="0" u="none" strike="noStrike" cap="none">
                          <a:solidFill>
                            <a:schemeClr val="tx1"/>
                          </a:solidFill>
                          <a:latin typeface="Calibri"/>
                          <a:sym typeface="Arial"/>
                        </a:defRPr>
                      </a:lvl1pPr>
                      <a:lvl2pPr marR="0" algn="l" rtl="0">
                        <a:lnSpc>
                          <a:spcPct val="100000"/>
                        </a:lnSpc>
                        <a:spcBef>
                          <a:spcPts val="0"/>
                        </a:spcBef>
                        <a:spcAft>
                          <a:spcPts val="0"/>
                        </a:spcAft>
                        <a:buNone/>
                        <a:defRPr sz="1400" b="0" i="0" u="none" strike="noStrike" cap="none">
                          <a:solidFill>
                            <a:schemeClr val="tx1"/>
                          </a:solidFill>
                          <a:latin typeface="Calibri"/>
                          <a:sym typeface="Arial"/>
                        </a:defRPr>
                      </a:lvl2pPr>
                      <a:lvl3pPr marR="0" algn="l" rtl="0">
                        <a:lnSpc>
                          <a:spcPct val="100000"/>
                        </a:lnSpc>
                        <a:spcBef>
                          <a:spcPts val="0"/>
                        </a:spcBef>
                        <a:spcAft>
                          <a:spcPts val="0"/>
                        </a:spcAft>
                        <a:buNone/>
                        <a:defRPr sz="1400" b="0" i="0" u="none" strike="noStrike" cap="none">
                          <a:solidFill>
                            <a:schemeClr val="tx1"/>
                          </a:solidFill>
                          <a:latin typeface="Calibri"/>
                          <a:sym typeface="Arial"/>
                        </a:defRPr>
                      </a:lvl3pPr>
                      <a:lvl4pPr marR="0" algn="l" rtl="0">
                        <a:lnSpc>
                          <a:spcPct val="100000"/>
                        </a:lnSpc>
                        <a:spcBef>
                          <a:spcPts val="0"/>
                        </a:spcBef>
                        <a:spcAft>
                          <a:spcPts val="0"/>
                        </a:spcAft>
                        <a:buNone/>
                        <a:defRPr sz="1400" b="0" i="0" u="none" strike="noStrike" cap="none">
                          <a:solidFill>
                            <a:schemeClr val="tx1"/>
                          </a:solidFill>
                          <a:latin typeface="Calibri"/>
                          <a:sym typeface="Arial"/>
                        </a:defRPr>
                      </a:lvl4pPr>
                      <a:lvl5pPr marR="0" algn="l" rtl="0">
                        <a:lnSpc>
                          <a:spcPct val="100000"/>
                        </a:lnSpc>
                        <a:spcBef>
                          <a:spcPts val="0"/>
                        </a:spcBef>
                        <a:spcAft>
                          <a:spcPts val="0"/>
                        </a:spcAft>
                        <a:buNone/>
                        <a:defRPr sz="1400" b="0" i="0" u="none" strike="noStrike" cap="none">
                          <a:solidFill>
                            <a:schemeClr val="tx1"/>
                          </a:solidFill>
                          <a:latin typeface="Calibri"/>
                          <a:sym typeface="Arial"/>
                        </a:defRPr>
                      </a:lvl5pPr>
                      <a:lvl6pPr marR="0" algn="l" rtl="0">
                        <a:lnSpc>
                          <a:spcPct val="100000"/>
                        </a:lnSpc>
                        <a:spcBef>
                          <a:spcPts val="0"/>
                        </a:spcBef>
                        <a:spcAft>
                          <a:spcPts val="0"/>
                        </a:spcAft>
                        <a:buNone/>
                        <a:defRPr sz="1400" b="0" i="0" u="none" strike="noStrike" cap="none">
                          <a:solidFill>
                            <a:schemeClr val="tx1"/>
                          </a:solidFill>
                          <a:latin typeface="Calibri"/>
                          <a:sym typeface="Arial"/>
                        </a:defRPr>
                      </a:lvl6pPr>
                      <a:lvl7pPr marR="0" algn="l" rtl="0">
                        <a:lnSpc>
                          <a:spcPct val="100000"/>
                        </a:lnSpc>
                        <a:spcBef>
                          <a:spcPts val="0"/>
                        </a:spcBef>
                        <a:spcAft>
                          <a:spcPts val="0"/>
                        </a:spcAft>
                        <a:buNone/>
                        <a:defRPr sz="1400" b="0" i="0" u="none" strike="noStrike" cap="none">
                          <a:solidFill>
                            <a:schemeClr val="tx1"/>
                          </a:solidFill>
                          <a:latin typeface="Calibri"/>
                          <a:sym typeface="Arial"/>
                        </a:defRPr>
                      </a:lvl7pPr>
                      <a:lvl8pPr marR="0" algn="l" rtl="0">
                        <a:lnSpc>
                          <a:spcPct val="100000"/>
                        </a:lnSpc>
                        <a:spcBef>
                          <a:spcPts val="0"/>
                        </a:spcBef>
                        <a:spcAft>
                          <a:spcPts val="0"/>
                        </a:spcAft>
                        <a:buNone/>
                        <a:defRPr sz="1400" b="0" i="0" u="none" strike="noStrike" cap="none">
                          <a:solidFill>
                            <a:schemeClr val="tx1"/>
                          </a:solidFill>
                          <a:latin typeface="Calibri"/>
                          <a:sym typeface="Arial"/>
                        </a:defRPr>
                      </a:lvl8pPr>
                      <a:lvl9pPr marR="0" algn="l" rtl="0">
                        <a:lnSpc>
                          <a:spcPct val="100000"/>
                        </a:lnSpc>
                        <a:spcBef>
                          <a:spcPts val="0"/>
                        </a:spcBef>
                        <a:spcAft>
                          <a:spcPts val="0"/>
                        </a:spcAft>
                        <a:buNone/>
                        <a:defRPr sz="1400" b="0" i="0" u="none" strike="noStrike" cap="none">
                          <a:solidFill>
                            <a:schemeClr val="tx1"/>
                          </a:solidFill>
                          <a:latin typeface="Calibri"/>
                          <a:sym typeface="Arial"/>
                        </a:defRPr>
                      </a:lvl9pPr>
                    </a:lstStyle>
                    <a:p>
                      <a:pPr algn="ctr" rtl="1" fontAlgn="ctr"/>
                      <a:r>
                        <a:rPr lang="fa-IR" sz="1600" b="0" i="0" u="none" strike="noStrike" dirty="0">
                          <a:solidFill>
                            <a:srgbClr val="000000"/>
                          </a:solidFill>
                          <a:effectLst/>
                          <a:latin typeface="B Lotus"/>
                          <a:cs typeface="B Zar" pitchFamily="2" charset="-78"/>
                        </a:rPr>
                        <a:t>ازناب ابهر</a:t>
                      </a:r>
                    </a:p>
                  </a:txBody>
                  <a:tcPr marL="4205" marR="4205" marT="420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lvl1pPr marR="0" algn="l" rtl="0">
                        <a:lnSpc>
                          <a:spcPct val="100000"/>
                        </a:lnSpc>
                        <a:spcBef>
                          <a:spcPts val="0"/>
                        </a:spcBef>
                        <a:spcAft>
                          <a:spcPts val="0"/>
                        </a:spcAft>
                        <a:buNone/>
                        <a:defRPr sz="1400" b="0" i="0" u="none" strike="noStrike" cap="none">
                          <a:solidFill>
                            <a:schemeClr val="tx1"/>
                          </a:solidFill>
                          <a:latin typeface="Calibri"/>
                          <a:sym typeface="Arial"/>
                        </a:defRPr>
                      </a:lvl1pPr>
                      <a:lvl2pPr marR="0" algn="l" rtl="0">
                        <a:lnSpc>
                          <a:spcPct val="100000"/>
                        </a:lnSpc>
                        <a:spcBef>
                          <a:spcPts val="0"/>
                        </a:spcBef>
                        <a:spcAft>
                          <a:spcPts val="0"/>
                        </a:spcAft>
                        <a:buNone/>
                        <a:defRPr sz="1400" b="0" i="0" u="none" strike="noStrike" cap="none">
                          <a:solidFill>
                            <a:schemeClr val="tx1"/>
                          </a:solidFill>
                          <a:latin typeface="Calibri"/>
                          <a:sym typeface="Arial"/>
                        </a:defRPr>
                      </a:lvl2pPr>
                      <a:lvl3pPr marR="0" algn="l" rtl="0">
                        <a:lnSpc>
                          <a:spcPct val="100000"/>
                        </a:lnSpc>
                        <a:spcBef>
                          <a:spcPts val="0"/>
                        </a:spcBef>
                        <a:spcAft>
                          <a:spcPts val="0"/>
                        </a:spcAft>
                        <a:buNone/>
                        <a:defRPr sz="1400" b="0" i="0" u="none" strike="noStrike" cap="none">
                          <a:solidFill>
                            <a:schemeClr val="tx1"/>
                          </a:solidFill>
                          <a:latin typeface="Calibri"/>
                          <a:sym typeface="Arial"/>
                        </a:defRPr>
                      </a:lvl3pPr>
                      <a:lvl4pPr marR="0" algn="l" rtl="0">
                        <a:lnSpc>
                          <a:spcPct val="100000"/>
                        </a:lnSpc>
                        <a:spcBef>
                          <a:spcPts val="0"/>
                        </a:spcBef>
                        <a:spcAft>
                          <a:spcPts val="0"/>
                        </a:spcAft>
                        <a:buNone/>
                        <a:defRPr sz="1400" b="0" i="0" u="none" strike="noStrike" cap="none">
                          <a:solidFill>
                            <a:schemeClr val="tx1"/>
                          </a:solidFill>
                          <a:latin typeface="Calibri"/>
                          <a:sym typeface="Arial"/>
                        </a:defRPr>
                      </a:lvl4pPr>
                      <a:lvl5pPr marR="0" algn="l" rtl="0">
                        <a:lnSpc>
                          <a:spcPct val="100000"/>
                        </a:lnSpc>
                        <a:spcBef>
                          <a:spcPts val="0"/>
                        </a:spcBef>
                        <a:spcAft>
                          <a:spcPts val="0"/>
                        </a:spcAft>
                        <a:buNone/>
                        <a:defRPr sz="1400" b="0" i="0" u="none" strike="noStrike" cap="none">
                          <a:solidFill>
                            <a:schemeClr val="tx1"/>
                          </a:solidFill>
                          <a:latin typeface="Calibri"/>
                          <a:sym typeface="Arial"/>
                        </a:defRPr>
                      </a:lvl5pPr>
                      <a:lvl6pPr marR="0" algn="l" rtl="0">
                        <a:lnSpc>
                          <a:spcPct val="100000"/>
                        </a:lnSpc>
                        <a:spcBef>
                          <a:spcPts val="0"/>
                        </a:spcBef>
                        <a:spcAft>
                          <a:spcPts val="0"/>
                        </a:spcAft>
                        <a:buNone/>
                        <a:defRPr sz="1400" b="0" i="0" u="none" strike="noStrike" cap="none">
                          <a:solidFill>
                            <a:schemeClr val="tx1"/>
                          </a:solidFill>
                          <a:latin typeface="Calibri"/>
                          <a:sym typeface="Arial"/>
                        </a:defRPr>
                      </a:lvl6pPr>
                      <a:lvl7pPr marR="0" algn="l" rtl="0">
                        <a:lnSpc>
                          <a:spcPct val="100000"/>
                        </a:lnSpc>
                        <a:spcBef>
                          <a:spcPts val="0"/>
                        </a:spcBef>
                        <a:spcAft>
                          <a:spcPts val="0"/>
                        </a:spcAft>
                        <a:buNone/>
                        <a:defRPr sz="1400" b="0" i="0" u="none" strike="noStrike" cap="none">
                          <a:solidFill>
                            <a:schemeClr val="tx1"/>
                          </a:solidFill>
                          <a:latin typeface="Calibri"/>
                          <a:sym typeface="Arial"/>
                        </a:defRPr>
                      </a:lvl7pPr>
                      <a:lvl8pPr marR="0" algn="l" rtl="0">
                        <a:lnSpc>
                          <a:spcPct val="100000"/>
                        </a:lnSpc>
                        <a:spcBef>
                          <a:spcPts val="0"/>
                        </a:spcBef>
                        <a:spcAft>
                          <a:spcPts val="0"/>
                        </a:spcAft>
                        <a:buNone/>
                        <a:defRPr sz="1400" b="0" i="0" u="none" strike="noStrike" cap="none">
                          <a:solidFill>
                            <a:schemeClr val="tx1"/>
                          </a:solidFill>
                          <a:latin typeface="Calibri"/>
                          <a:sym typeface="Arial"/>
                        </a:defRPr>
                      </a:lvl8pPr>
                      <a:lvl9pPr marR="0" algn="l" rtl="0">
                        <a:lnSpc>
                          <a:spcPct val="100000"/>
                        </a:lnSpc>
                        <a:spcBef>
                          <a:spcPts val="0"/>
                        </a:spcBef>
                        <a:spcAft>
                          <a:spcPts val="0"/>
                        </a:spcAft>
                        <a:buNone/>
                        <a:defRPr sz="1400" b="0" i="0" u="none" strike="noStrike" cap="none">
                          <a:solidFill>
                            <a:schemeClr val="tx1"/>
                          </a:solidFill>
                          <a:latin typeface="Calibri"/>
                          <a:sym typeface="Arial"/>
                        </a:defRPr>
                      </a:lvl9pPr>
                    </a:lstStyle>
                    <a:p>
                      <a:pPr algn="ctr" rtl="0" fontAlgn="ctr"/>
                      <a:r>
                        <a:rPr lang="en-US" sz="1400" b="0" i="0" u="none" strike="noStrike">
                          <a:solidFill>
                            <a:srgbClr val="000000"/>
                          </a:solidFill>
                          <a:effectLst/>
                          <a:latin typeface="B Lotus"/>
                          <a:cs typeface="B Zar" pitchFamily="2" charset="-78"/>
                        </a:rPr>
                        <a:t>39 S</a:t>
                      </a:r>
                    </a:p>
                  </a:txBody>
                  <a:tcPr marL="4205" marR="4205" marT="420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lvl1pPr marR="0" algn="l" rtl="0">
                        <a:lnSpc>
                          <a:spcPct val="100000"/>
                        </a:lnSpc>
                        <a:spcBef>
                          <a:spcPts val="0"/>
                        </a:spcBef>
                        <a:spcAft>
                          <a:spcPts val="0"/>
                        </a:spcAft>
                        <a:buNone/>
                        <a:defRPr sz="1400" b="0" i="0" u="none" strike="noStrike" cap="none">
                          <a:solidFill>
                            <a:schemeClr val="tx1"/>
                          </a:solidFill>
                          <a:latin typeface="Calibri"/>
                          <a:sym typeface="Arial"/>
                        </a:defRPr>
                      </a:lvl1pPr>
                      <a:lvl2pPr marR="0" algn="l" rtl="0">
                        <a:lnSpc>
                          <a:spcPct val="100000"/>
                        </a:lnSpc>
                        <a:spcBef>
                          <a:spcPts val="0"/>
                        </a:spcBef>
                        <a:spcAft>
                          <a:spcPts val="0"/>
                        </a:spcAft>
                        <a:buNone/>
                        <a:defRPr sz="1400" b="0" i="0" u="none" strike="noStrike" cap="none">
                          <a:solidFill>
                            <a:schemeClr val="tx1"/>
                          </a:solidFill>
                          <a:latin typeface="Calibri"/>
                          <a:sym typeface="Arial"/>
                        </a:defRPr>
                      </a:lvl2pPr>
                      <a:lvl3pPr marR="0" algn="l" rtl="0">
                        <a:lnSpc>
                          <a:spcPct val="100000"/>
                        </a:lnSpc>
                        <a:spcBef>
                          <a:spcPts val="0"/>
                        </a:spcBef>
                        <a:spcAft>
                          <a:spcPts val="0"/>
                        </a:spcAft>
                        <a:buNone/>
                        <a:defRPr sz="1400" b="0" i="0" u="none" strike="noStrike" cap="none">
                          <a:solidFill>
                            <a:schemeClr val="tx1"/>
                          </a:solidFill>
                          <a:latin typeface="Calibri"/>
                          <a:sym typeface="Arial"/>
                        </a:defRPr>
                      </a:lvl3pPr>
                      <a:lvl4pPr marR="0" algn="l" rtl="0">
                        <a:lnSpc>
                          <a:spcPct val="100000"/>
                        </a:lnSpc>
                        <a:spcBef>
                          <a:spcPts val="0"/>
                        </a:spcBef>
                        <a:spcAft>
                          <a:spcPts val="0"/>
                        </a:spcAft>
                        <a:buNone/>
                        <a:defRPr sz="1400" b="0" i="0" u="none" strike="noStrike" cap="none">
                          <a:solidFill>
                            <a:schemeClr val="tx1"/>
                          </a:solidFill>
                          <a:latin typeface="Calibri"/>
                          <a:sym typeface="Arial"/>
                        </a:defRPr>
                      </a:lvl4pPr>
                      <a:lvl5pPr marR="0" algn="l" rtl="0">
                        <a:lnSpc>
                          <a:spcPct val="100000"/>
                        </a:lnSpc>
                        <a:spcBef>
                          <a:spcPts val="0"/>
                        </a:spcBef>
                        <a:spcAft>
                          <a:spcPts val="0"/>
                        </a:spcAft>
                        <a:buNone/>
                        <a:defRPr sz="1400" b="0" i="0" u="none" strike="noStrike" cap="none">
                          <a:solidFill>
                            <a:schemeClr val="tx1"/>
                          </a:solidFill>
                          <a:latin typeface="Calibri"/>
                          <a:sym typeface="Arial"/>
                        </a:defRPr>
                      </a:lvl5pPr>
                      <a:lvl6pPr marR="0" algn="l" rtl="0">
                        <a:lnSpc>
                          <a:spcPct val="100000"/>
                        </a:lnSpc>
                        <a:spcBef>
                          <a:spcPts val="0"/>
                        </a:spcBef>
                        <a:spcAft>
                          <a:spcPts val="0"/>
                        </a:spcAft>
                        <a:buNone/>
                        <a:defRPr sz="1400" b="0" i="0" u="none" strike="noStrike" cap="none">
                          <a:solidFill>
                            <a:schemeClr val="tx1"/>
                          </a:solidFill>
                          <a:latin typeface="Calibri"/>
                          <a:sym typeface="Arial"/>
                        </a:defRPr>
                      </a:lvl6pPr>
                      <a:lvl7pPr marR="0" algn="l" rtl="0">
                        <a:lnSpc>
                          <a:spcPct val="100000"/>
                        </a:lnSpc>
                        <a:spcBef>
                          <a:spcPts val="0"/>
                        </a:spcBef>
                        <a:spcAft>
                          <a:spcPts val="0"/>
                        </a:spcAft>
                        <a:buNone/>
                        <a:defRPr sz="1400" b="0" i="0" u="none" strike="noStrike" cap="none">
                          <a:solidFill>
                            <a:schemeClr val="tx1"/>
                          </a:solidFill>
                          <a:latin typeface="Calibri"/>
                          <a:sym typeface="Arial"/>
                        </a:defRPr>
                      </a:lvl7pPr>
                      <a:lvl8pPr marR="0" algn="l" rtl="0">
                        <a:lnSpc>
                          <a:spcPct val="100000"/>
                        </a:lnSpc>
                        <a:spcBef>
                          <a:spcPts val="0"/>
                        </a:spcBef>
                        <a:spcAft>
                          <a:spcPts val="0"/>
                        </a:spcAft>
                        <a:buNone/>
                        <a:defRPr sz="1400" b="0" i="0" u="none" strike="noStrike" cap="none">
                          <a:solidFill>
                            <a:schemeClr val="tx1"/>
                          </a:solidFill>
                          <a:latin typeface="Calibri"/>
                          <a:sym typeface="Arial"/>
                        </a:defRPr>
                      </a:lvl8pPr>
                      <a:lvl9pPr marR="0" algn="l" rtl="0">
                        <a:lnSpc>
                          <a:spcPct val="100000"/>
                        </a:lnSpc>
                        <a:spcBef>
                          <a:spcPts val="0"/>
                        </a:spcBef>
                        <a:spcAft>
                          <a:spcPts val="0"/>
                        </a:spcAft>
                        <a:buNone/>
                        <a:defRPr sz="1400" b="0" i="0" u="none" strike="noStrike" cap="none">
                          <a:solidFill>
                            <a:schemeClr val="tx1"/>
                          </a:solidFill>
                          <a:latin typeface="Calibri"/>
                          <a:sym typeface="Arial"/>
                        </a:defRPr>
                      </a:lvl9pPr>
                    </a:lstStyle>
                    <a:p>
                      <a:pPr algn="ctr" rtl="0" fontAlgn="ctr"/>
                      <a:r>
                        <a:rPr lang="en-US" sz="1400" b="0" i="0" u="none" strike="noStrike">
                          <a:solidFill>
                            <a:srgbClr val="000000"/>
                          </a:solidFill>
                          <a:effectLst/>
                          <a:latin typeface="B Lotus"/>
                          <a:cs typeface="B Zar" pitchFamily="2" charset="-78"/>
                        </a:rPr>
                        <a:t>338771.30 m E</a:t>
                      </a:r>
                    </a:p>
                  </a:txBody>
                  <a:tcPr marL="4205" marR="4205" marT="420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lvl1pPr marR="0" algn="l" rtl="0">
                        <a:lnSpc>
                          <a:spcPct val="100000"/>
                        </a:lnSpc>
                        <a:spcBef>
                          <a:spcPts val="0"/>
                        </a:spcBef>
                        <a:spcAft>
                          <a:spcPts val="0"/>
                        </a:spcAft>
                        <a:buNone/>
                        <a:defRPr sz="1400" b="0" i="0" u="none" strike="noStrike" cap="none">
                          <a:solidFill>
                            <a:schemeClr val="tx1"/>
                          </a:solidFill>
                          <a:latin typeface="Calibri"/>
                          <a:sym typeface="Arial"/>
                        </a:defRPr>
                      </a:lvl1pPr>
                      <a:lvl2pPr marR="0" algn="l" rtl="0">
                        <a:lnSpc>
                          <a:spcPct val="100000"/>
                        </a:lnSpc>
                        <a:spcBef>
                          <a:spcPts val="0"/>
                        </a:spcBef>
                        <a:spcAft>
                          <a:spcPts val="0"/>
                        </a:spcAft>
                        <a:buNone/>
                        <a:defRPr sz="1400" b="0" i="0" u="none" strike="noStrike" cap="none">
                          <a:solidFill>
                            <a:schemeClr val="tx1"/>
                          </a:solidFill>
                          <a:latin typeface="Calibri"/>
                          <a:sym typeface="Arial"/>
                        </a:defRPr>
                      </a:lvl2pPr>
                      <a:lvl3pPr marR="0" algn="l" rtl="0">
                        <a:lnSpc>
                          <a:spcPct val="100000"/>
                        </a:lnSpc>
                        <a:spcBef>
                          <a:spcPts val="0"/>
                        </a:spcBef>
                        <a:spcAft>
                          <a:spcPts val="0"/>
                        </a:spcAft>
                        <a:buNone/>
                        <a:defRPr sz="1400" b="0" i="0" u="none" strike="noStrike" cap="none">
                          <a:solidFill>
                            <a:schemeClr val="tx1"/>
                          </a:solidFill>
                          <a:latin typeface="Calibri"/>
                          <a:sym typeface="Arial"/>
                        </a:defRPr>
                      </a:lvl3pPr>
                      <a:lvl4pPr marR="0" algn="l" rtl="0">
                        <a:lnSpc>
                          <a:spcPct val="100000"/>
                        </a:lnSpc>
                        <a:spcBef>
                          <a:spcPts val="0"/>
                        </a:spcBef>
                        <a:spcAft>
                          <a:spcPts val="0"/>
                        </a:spcAft>
                        <a:buNone/>
                        <a:defRPr sz="1400" b="0" i="0" u="none" strike="noStrike" cap="none">
                          <a:solidFill>
                            <a:schemeClr val="tx1"/>
                          </a:solidFill>
                          <a:latin typeface="Calibri"/>
                          <a:sym typeface="Arial"/>
                        </a:defRPr>
                      </a:lvl4pPr>
                      <a:lvl5pPr marR="0" algn="l" rtl="0">
                        <a:lnSpc>
                          <a:spcPct val="100000"/>
                        </a:lnSpc>
                        <a:spcBef>
                          <a:spcPts val="0"/>
                        </a:spcBef>
                        <a:spcAft>
                          <a:spcPts val="0"/>
                        </a:spcAft>
                        <a:buNone/>
                        <a:defRPr sz="1400" b="0" i="0" u="none" strike="noStrike" cap="none">
                          <a:solidFill>
                            <a:schemeClr val="tx1"/>
                          </a:solidFill>
                          <a:latin typeface="Calibri"/>
                          <a:sym typeface="Arial"/>
                        </a:defRPr>
                      </a:lvl5pPr>
                      <a:lvl6pPr marR="0" algn="l" rtl="0">
                        <a:lnSpc>
                          <a:spcPct val="100000"/>
                        </a:lnSpc>
                        <a:spcBef>
                          <a:spcPts val="0"/>
                        </a:spcBef>
                        <a:spcAft>
                          <a:spcPts val="0"/>
                        </a:spcAft>
                        <a:buNone/>
                        <a:defRPr sz="1400" b="0" i="0" u="none" strike="noStrike" cap="none">
                          <a:solidFill>
                            <a:schemeClr val="tx1"/>
                          </a:solidFill>
                          <a:latin typeface="Calibri"/>
                          <a:sym typeface="Arial"/>
                        </a:defRPr>
                      </a:lvl6pPr>
                      <a:lvl7pPr marR="0" algn="l" rtl="0">
                        <a:lnSpc>
                          <a:spcPct val="100000"/>
                        </a:lnSpc>
                        <a:spcBef>
                          <a:spcPts val="0"/>
                        </a:spcBef>
                        <a:spcAft>
                          <a:spcPts val="0"/>
                        </a:spcAft>
                        <a:buNone/>
                        <a:defRPr sz="1400" b="0" i="0" u="none" strike="noStrike" cap="none">
                          <a:solidFill>
                            <a:schemeClr val="tx1"/>
                          </a:solidFill>
                          <a:latin typeface="Calibri"/>
                          <a:sym typeface="Arial"/>
                        </a:defRPr>
                      </a:lvl7pPr>
                      <a:lvl8pPr marR="0" algn="l" rtl="0">
                        <a:lnSpc>
                          <a:spcPct val="100000"/>
                        </a:lnSpc>
                        <a:spcBef>
                          <a:spcPts val="0"/>
                        </a:spcBef>
                        <a:spcAft>
                          <a:spcPts val="0"/>
                        </a:spcAft>
                        <a:buNone/>
                        <a:defRPr sz="1400" b="0" i="0" u="none" strike="noStrike" cap="none">
                          <a:solidFill>
                            <a:schemeClr val="tx1"/>
                          </a:solidFill>
                          <a:latin typeface="Calibri"/>
                          <a:sym typeface="Arial"/>
                        </a:defRPr>
                      </a:lvl8pPr>
                      <a:lvl9pPr marR="0" algn="l" rtl="0">
                        <a:lnSpc>
                          <a:spcPct val="100000"/>
                        </a:lnSpc>
                        <a:spcBef>
                          <a:spcPts val="0"/>
                        </a:spcBef>
                        <a:spcAft>
                          <a:spcPts val="0"/>
                        </a:spcAft>
                        <a:buNone/>
                        <a:defRPr sz="1400" b="0" i="0" u="none" strike="noStrike" cap="none">
                          <a:solidFill>
                            <a:schemeClr val="tx1"/>
                          </a:solidFill>
                          <a:latin typeface="Calibri"/>
                          <a:sym typeface="Arial"/>
                        </a:defRPr>
                      </a:lvl9pPr>
                    </a:lstStyle>
                    <a:p>
                      <a:pPr algn="ctr" rtl="0" fontAlgn="ctr"/>
                      <a:r>
                        <a:rPr lang="en-US" sz="1400" b="0" i="0" u="none" strike="noStrike">
                          <a:solidFill>
                            <a:srgbClr val="000000"/>
                          </a:solidFill>
                          <a:effectLst/>
                          <a:latin typeface="B Lotus"/>
                          <a:cs typeface="B Zar" pitchFamily="2" charset="-78"/>
                        </a:rPr>
                        <a:t>3997510.27 m N</a:t>
                      </a:r>
                    </a:p>
                  </a:txBody>
                  <a:tcPr marL="4205" marR="4205" marT="420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lvl1pPr marR="0" algn="l" rtl="0">
                        <a:lnSpc>
                          <a:spcPct val="100000"/>
                        </a:lnSpc>
                        <a:spcBef>
                          <a:spcPts val="0"/>
                        </a:spcBef>
                        <a:spcAft>
                          <a:spcPts val="0"/>
                        </a:spcAft>
                        <a:buNone/>
                        <a:defRPr sz="1400" b="0" i="0" u="none" strike="noStrike" cap="none">
                          <a:solidFill>
                            <a:schemeClr val="tx1"/>
                          </a:solidFill>
                          <a:latin typeface="Calibri"/>
                          <a:sym typeface="Arial"/>
                        </a:defRPr>
                      </a:lvl1pPr>
                      <a:lvl2pPr marR="0" algn="l" rtl="0">
                        <a:lnSpc>
                          <a:spcPct val="100000"/>
                        </a:lnSpc>
                        <a:spcBef>
                          <a:spcPts val="0"/>
                        </a:spcBef>
                        <a:spcAft>
                          <a:spcPts val="0"/>
                        </a:spcAft>
                        <a:buNone/>
                        <a:defRPr sz="1400" b="0" i="0" u="none" strike="noStrike" cap="none">
                          <a:solidFill>
                            <a:schemeClr val="tx1"/>
                          </a:solidFill>
                          <a:latin typeface="Calibri"/>
                          <a:sym typeface="Arial"/>
                        </a:defRPr>
                      </a:lvl2pPr>
                      <a:lvl3pPr marR="0" algn="l" rtl="0">
                        <a:lnSpc>
                          <a:spcPct val="100000"/>
                        </a:lnSpc>
                        <a:spcBef>
                          <a:spcPts val="0"/>
                        </a:spcBef>
                        <a:spcAft>
                          <a:spcPts val="0"/>
                        </a:spcAft>
                        <a:buNone/>
                        <a:defRPr sz="1400" b="0" i="0" u="none" strike="noStrike" cap="none">
                          <a:solidFill>
                            <a:schemeClr val="tx1"/>
                          </a:solidFill>
                          <a:latin typeface="Calibri"/>
                          <a:sym typeface="Arial"/>
                        </a:defRPr>
                      </a:lvl3pPr>
                      <a:lvl4pPr marR="0" algn="l" rtl="0">
                        <a:lnSpc>
                          <a:spcPct val="100000"/>
                        </a:lnSpc>
                        <a:spcBef>
                          <a:spcPts val="0"/>
                        </a:spcBef>
                        <a:spcAft>
                          <a:spcPts val="0"/>
                        </a:spcAft>
                        <a:buNone/>
                        <a:defRPr sz="1400" b="0" i="0" u="none" strike="noStrike" cap="none">
                          <a:solidFill>
                            <a:schemeClr val="tx1"/>
                          </a:solidFill>
                          <a:latin typeface="Calibri"/>
                          <a:sym typeface="Arial"/>
                        </a:defRPr>
                      </a:lvl4pPr>
                      <a:lvl5pPr marR="0" algn="l" rtl="0">
                        <a:lnSpc>
                          <a:spcPct val="100000"/>
                        </a:lnSpc>
                        <a:spcBef>
                          <a:spcPts val="0"/>
                        </a:spcBef>
                        <a:spcAft>
                          <a:spcPts val="0"/>
                        </a:spcAft>
                        <a:buNone/>
                        <a:defRPr sz="1400" b="0" i="0" u="none" strike="noStrike" cap="none">
                          <a:solidFill>
                            <a:schemeClr val="tx1"/>
                          </a:solidFill>
                          <a:latin typeface="Calibri"/>
                          <a:sym typeface="Arial"/>
                        </a:defRPr>
                      </a:lvl5pPr>
                      <a:lvl6pPr marR="0" algn="l" rtl="0">
                        <a:lnSpc>
                          <a:spcPct val="100000"/>
                        </a:lnSpc>
                        <a:spcBef>
                          <a:spcPts val="0"/>
                        </a:spcBef>
                        <a:spcAft>
                          <a:spcPts val="0"/>
                        </a:spcAft>
                        <a:buNone/>
                        <a:defRPr sz="1400" b="0" i="0" u="none" strike="noStrike" cap="none">
                          <a:solidFill>
                            <a:schemeClr val="tx1"/>
                          </a:solidFill>
                          <a:latin typeface="Calibri"/>
                          <a:sym typeface="Arial"/>
                        </a:defRPr>
                      </a:lvl6pPr>
                      <a:lvl7pPr marR="0" algn="l" rtl="0">
                        <a:lnSpc>
                          <a:spcPct val="100000"/>
                        </a:lnSpc>
                        <a:spcBef>
                          <a:spcPts val="0"/>
                        </a:spcBef>
                        <a:spcAft>
                          <a:spcPts val="0"/>
                        </a:spcAft>
                        <a:buNone/>
                        <a:defRPr sz="1400" b="0" i="0" u="none" strike="noStrike" cap="none">
                          <a:solidFill>
                            <a:schemeClr val="tx1"/>
                          </a:solidFill>
                          <a:latin typeface="Calibri"/>
                          <a:sym typeface="Arial"/>
                        </a:defRPr>
                      </a:lvl7pPr>
                      <a:lvl8pPr marR="0" algn="l" rtl="0">
                        <a:lnSpc>
                          <a:spcPct val="100000"/>
                        </a:lnSpc>
                        <a:spcBef>
                          <a:spcPts val="0"/>
                        </a:spcBef>
                        <a:spcAft>
                          <a:spcPts val="0"/>
                        </a:spcAft>
                        <a:buNone/>
                        <a:defRPr sz="1400" b="0" i="0" u="none" strike="noStrike" cap="none">
                          <a:solidFill>
                            <a:schemeClr val="tx1"/>
                          </a:solidFill>
                          <a:latin typeface="Calibri"/>
                          <a:sym typeface="Arial"/>
                        </a:defRPr>
                      </a:lvl8pPr>
                      <a:lvl9pPr marR="0" algn="l" rtl="0">
                        <a:lnSpc>
                          <a:spcPct val="100000"/>
                        </a:lnSpc>
                        <a:spcBef>
                          <a:spcPts val="0"/>
                        </a:spcBef>
                        <a:spcAft>
                          <a:spcPts val="0"/>
                        </a:spcAft>
                        <a:buNone/>
                        <a:defRPr sz="1400" b="0" i="0" u="none" strike="noStrike" cap="none">
                          <a:solidFill>
                            <a:schemeClr val="tx1"/>
                          </a:solidFill>
                          <a:latin typeface="Calibri"/>
                          <a:sym typeface="Arial"/>
                        </a:defRPr>
                      </a:lvl9pPr>
                    </a:lstStyle>
                    <a:p>
                      <a:pPr algn="ctr" rtl="0" fontAlgn="ctr"/>
                      <a:r>
                        <a:rPr lang="fa-IR" sz="1400" b="0" i="0" u="none" strike="noStrike">
                          <a:solidFill>
                            <a:srgbClr val="000000"/>
                          </a:solidFill>
                          <a:effectLst/>
                          <a:latin typeface="B Lotus"/>
                          <a:cs typeface="B Zar" pitchFamily="2" charset="-78"/>
                        </a:rPr>
                        <a:t>300</a:t>
                      </a:r>
                    </a:p>
                  </a:txBody>
                  <a:tcPr marL="4205" marR="4205" marT="420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lvl1pPr marR="0" algn="l" rtl="0">
                        <a:lnSpc>
                          <a:spcPct val="100000"/>
                        </a:lnSpc>
                        <a:spcBef>
                          <a:spcPts val="0"/>
                        </a:spcBef>
                        <a:spcAft>
                          <a:spcPts val="0"/>
                        </a:spcAft>
                        <a:buNone/>
                        <a:defRPr sz="1400" b="0" i="0" u="none" strike="noStrike" cap="none">
                          <a:solidFill>
                            <a:schemeClr val="tx1"/>
                          </a:solidFill>
                          <a:latin typeface="Calibri"/>
                          <a:sym typeface="Arial"/>
                        </a:defRPr>
                      </a:lvl1pPr>
                      <a:lvl2pPr marR="0" algn="l" rtl="0">
                        <a:lnSpc>
                          <a:spcPct val="100000"/>
                        </a:lnSpc>
                        <a:spcBef>
                          <a:spcPts val="0"/>
                        </a:spcBef>
                        <a:spcAft>
                          <a:spcPts val="0"/>
                        </a:spcAft>
                        <a:buNone/>
                        <a:defRPr sz="1400" b="0" i="0" u="none" strike="noStrike" cap="none">
                          <a:solidFill>
                            <a:schemeClr val="tx1"/>
                          </a:solidFill>
                          <a:latin typeface="Calibri"/>
                          <a:sym typeface="Arial"/>
                        </a:defRPr>
                      </a:lvl2pPr>
                      <a:lvl3pPr marR="0" algn="l" rtl="0">
                        <a:lnSpc>
                          <a:spcPct val="100000"/>
                        </a:lnSpc>
                        <a:spcBef>
                          <a:spcPts val="0"/>
                        </a:spcBef>
                        <a:spcAft>
                          <a:spcPts val="0"/>
                        </a:spcAft>
                        <a:buNone/>
                        <a:defRPr sz="1400" b="0" i="0" u="none" strike="noStrike" cap="none">
                          <a:solidFill>
                            <a:schemeClr val="tx1"/>
                          </a:solidFill>
                          <a:latin typeface="Calibri"/>
                          <a:sym typeface="Arial"/>
                        </a:defRPr>
                      </a:lvl3pPr>
                      <a:lvl4pPr marR="0" algn="l" rtl="0">
                        <a:lnSpc>
                          <a:spcPct val="100000"/>
                        </a:lnSpc>
                        <a:spcBef>
                          <a:spcPts val="0"/>
                        </a:spcBef>
                        <a:spcAft>
                          <a:spcPts val="0"/>
                        </a:spcAft>
                        <a:buNone/>
                        <a:defRPr sz="1400" b="0" i="0" u="none" strike="noStrike" cap="none">
                          <a:solidFill>
                            <a:schemeClr val="tx1"/>
                          </a:solidFill>
                          <a:latin typeface="Calibri"/>
                          <a:sym typeface="Arial"/>
                        </a:defRPr>
                      </a:lvl4pPr>
                      <a:lvl5pPr marR="0" algn="l" rtl="0">
                        <a:lnSpc>
                          <a:spcPct val="100000"/>
                        </a:lnSpc>
                        <a:spcBef>
                          <a:spcPts val="0"/>
                        </a:spcBef>
                        <a:spcAft>
                          <a:spcPts val="0"/>
                        </a:spcAft>
                        <a:buNone/>
                        <a:defRPr sz="1400" b="0" i="0" u="none" strike="noStrike" cap="none">
                          <a:solidFill>
                            <a:schemeClr val="tx1"/>
                          </a:solidFill>
                          <a:latin typeface="Calibri"/>
                          <a:sym typeface="Arial"/>
                        </a:defRPr>
                      </a:lvl5pPr>
                      <a:lvl6pPr marR="0" algn="l" rtl="0">
                        <a:lnSpc>
                          <a:spcPct val="100000"/>
                        </a:lnSpc>
                        <a:spcBef>
                          <a:spcPts val="0"/>
                        </a:spcBef>
                        <a:spcAft>
                          <a:spcPts val="0"/>
                        </a:spcAft>
                        <a:buNone/>
                        <a:defRPr sz="1400" b="0" i="0" u="none" strike="noStrike" cap="none">
                          <a:solidFill>
                            <a:schemeClr val="tx1"/>
                          </a:solidFill>
                          <a:latin typeface="Calibri"/>
                          <a:sym typeface="Arial"/>
                        </a:defRPr>
                      </a:lvl6pPr>
                      <a:lvl7pPr marR="0" algn="l" rtl="0">
                        <a:lnSpc>
                          <a:spcPct val="100000"/>
                        </a:lnSpc>
                        <a:spcBef>
                          <a:spcPts val="0"/>
                        </a:spcBef>
                        <a:spcAft>
                          <a:spcPts val="0"/>
                        </a:spcAft>
                        <a:buNone/>
                        <a:defRPr sz="1400" b="0" i="0" u="none" strike="noStrike" cap="none">
                          <a:solidFill>
                            <a:schemeClr val="tx1"/>
                          </a:solidFill>
                          <a:latin typeface="Calibri"/>
                          <a:sym typeface="Arial"/>
                        </a:defRPr>
                      </a:lvl7pPr>
                      <a:lvl8pPr marR="0" algn="l" rtl="0">
                        <a:lnSpc>
                          <a:spcPct val="100000"/>
                        </a:lnSpc>
                        <a:spcBef>
                          <a:spcPts val="0"/>
                        </a:spcBef>
                        <a:spcAft>
                          <a:spcPts val="0"/>
                        </a:spcAft>
                        <a:buNone/>
                        <a:defRPr sz="1400" b="0" i="0" u="none" strike="noStrike" cap="none">
                          <a:solidFill>
                            <a:schemeClr val="tx1"/>
                          </a:solidFill>
                          <a:latin typeface="Calibri"/>
                          <a:sym typeface="Arial"/>
                        </a:defRPr>
                      </a:lvl8pPr>
                      <a:lvl9pPr marR="0" algn="l" rtl="0">
                        <a:lnSpc>
                          <a:spcPct val="100000"/>
                        </a:lnSpc>
                        <a:spcBef>
                          <a:spcPts val="0"/>
                        </a:spcBef>
                        <a:spcAft>
                          <a:spcPts val="0"/>
                        </a:spcAft>
                        <a:buNone/>
                        <a:defRPr sz="1400" b="0" i="0" u="none" strike="noStrike" cap="none">
                          <a:solidFill>
                            <a:schemeClr val="tx1"/>
                          </a:solidFill>
                          <a:latin typeface="Calibri"/>
                          <a:sym typeface="Arial"/>
                        </a:defRPr>
                      </a:lvl9pPr>
                    </a:lstStyle>
                    <a:p>
                      <a:pPr algn="ctr" rtl="1" fontAlgn="ctr"/>
                      <a:r>
                        <a:rPr lang="fa-IR" sz="1400" b="0" i="0" u="none" strike="noStrike">
                          <a:solidFill>
                            <a:srgbClr val="000000"/>
                          </a:solidFill>
                          <a:effectLst/>
                          <a:latin typeface="B Lotus"/>
                          <a:cs typeface="B Zar" pitchFamily="2" charset="-78"/>
                        </a:rPr>
                        <a:t>1740.1</a:t>
                      </a:r>
                    </a:p>
                  </a:txBody>
                  <a:tcPr marL="4205" marR="4205" marT="420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lvl1pPr marR="0" algn="l" rtl="0">
                        <a:lnSpc>
                          <a:spcPct val="100000"/>
                        </a:lnSpc>
                        <a:spcBef>
                          <a:spcPts val="0"/>
                        </a:spcBef>
                        <a:spcAft>
                          <a:spcPts val="0"/>
                        </a:spcAft>
                        <a:buNone/>
                        <a:defRPr sz="1400" b="0" i="0" u="none" strike="noStrike" cap="none">
                          <a:solidFill>
                            <a:schemeClr val="tx1"/>
                          </a:solidFill>
                          <a:latin typeface="Calibri"/>
                          <a:sym typeface="Arial"/>
                        </a:defRPr>
                      </a:lvl1pPr>
                      <a:lvl2pPr marR="0" algn="l" rtl="0">
                        <a:lnSpc>
                          <a:spcPct val="100000"/>
                        </a:lnSpc>
                        <a:spcBef>
                          <a:spcPts val="0"/>
                        </a:spcBef>
                        <a:spcAft>
                          <a:spcPts val="0"/>
                        </a:spcAft>
                        <a:buNone/>
                        <a:defRPr sz="1400" b="0" i="0" u="none" strike="noStrike" cap="none">
                          <a:solidFill>
                            <a:schemeClr val="tx1"/>
                          </a:solidFill>
                          <a:latin typeface="Calibri"/>
                          <a:sym typeface="Arial"/>
                        </a:defRPr>
                      </a:lvl2pPr>
                      <a:lvl3pPr marR="0" algn="l" rtl="0">
                        <a:lnSpc>
                          <a:spcPct val="100000"/>
                        </a:lnSpc>
                        <a:spcBef>
                          <a:spcPts val="0"/>
                        </a:spcBef>
                        <a:spcAft>
                          <a:spcPts val="0"/>
                        </a:spcAft>
                        <a:buNone/>
                        <a:defRPr sz="1400" b="0" i="0" u="none" strike="noStrike" cap="none">
                          <a:solidFill>
                            <a:schemeClr val="tx1"/>
                          </a:solidFill>
                          <a:latin typeface="Calibri"/>
                          <a:sym typeface="Arial"/>
                        </a:defRPr>
                      </a:lvl3pPr>
                      <a:lvl4pPr marR="0" algn="l" rtl="0">
                        <a:lnSpc>
                          <a:spcPct val="100000"/>
                        </a:lnSpc>
                        <a:spcBef>
                          <a:spcPts val="0"/>
                        </a:spcBef>
                        <a:spcAft>
                          <a:spcPts val="0"/>
                        </a:spcAft>
                        <a:buNone/>
                        <a:defRPr sz="1400" b="0" i="0" u="none" strike="noStrike" cap="none">
                          <a:solidFill>
                            <a:schemeClr val="tx1"/>
                          </a:solidFill>
                          <a:latin typeface="Calibri"/>
                          <a:sym typeface="Arial"/>
                        </a:defRPr>
                      </a:lvl4pPr>
                      <a:lvl5pPr marR="0" algn="l" rtl="0">
                        <a:lnSpc>
                          <a:spcPct val="100000"/>
                        </a:lnSpc>
                        <a:spcBef>
                          <a:spcPts val="0"/>
                        </a:spcBef>
                        <a:spcAft>
                          <a:spcPts val="0"/>
                        </a:spcAft>
                        <a:buNone/>
                        <a:defRPr sz="1400" b="0" i="0" u="none" strike="noStrike" cap="none">
                          <a:solidFill>
                            <a:schemeClr val="tx1"/>
                          </a:solidFill>
                          <a:latin typeface="Calibri"/>
                          <a:sym typeface="Arial"/>
                        </a:defRPr>
                      </a:lvl5pPr>
                      <a:lvl6pPr marR="0" algn="l" rtl="0">
                        <a:lnSpc>
                          <a:spcPct val="100000"/>
                        </a:lnSpc>
                        <a:spcBef>
                          <a:spcPts val="0"/>
                        </a:spcBef>
                        <a:spcAft>
                          <a:spcPts val="0"/>
                        </a:spcAft>
                        <a:buNone/>
                        <a:defRPr sz="1400" b="0" i="0" u="none" strike="noStrike" cap="none">
                          <a:solidFill>
                            <a:schemeClr val="tx1"/>
                          </a:solidFill>
                          <a:latin typeface="Calibri"/>
                          <a:sym typeface="Arial"/>
                        </a:defRPr>
                      </a:lvl6pPr>
                      <a:lvl7pPr marR="0" algn="l" rtl="0">
                        <a:lnSpc>
                          <a:spcPct val="100000"/>
                        </a:lnSpc>
                        <a:spcBef>
                          <a:spcPts val="0"/>
                        </a:spcBef>
                        <a:spcAft>
                          <a:spcPts val="0"/>
                        </a:spcAft>
                        <a:buNone/>
                        <a:defRPr sz="1400" b="0" i="0" u="none" strike="noStrike" cap="none">
                          <a:solidFill>
                            <a:schemeClr val="tx1"/>
                          </a:solidFill>
                          <a:latin typeface="Calibri"/>
                          <a:sym typeface="Arial"/>
                        </a:defRPr>
                      </a:lvl7pPr>
                      <a:lvl8pPr marR="0" algn="l" rtl="0">
                        <a:lnSpc>
                          <a:spcPct val="100000"/>
                        </a:lnSpc>
                        <a:spcBef>
                          <a:spcPts val="0"/>
                        </a:spcBef>
                        <a:spcAft>
                          <a:spcPts val="0"/>
                        </a:spcAft>
                        <a:buNone/>
                        <a:defRPr sz="1400" b="0" i="0" u="none" strike="noStrike" cap="none">
                          <a:solidFill>
                            <a:schemeClr val="tx1"/>
                          </a:solidFill>
                          <a:latin typeface="Calibri"/>
                          <a:sym typeface="Arial"/>
                        </a:defRPr>
                      </a:lvl8pPr>
                      <a:lvl9pPr marR="0" algn="l" rtl="0">
                        <a:lnSpc>
                          <a:spcPct val="100000"/>
                        </a:lnSpc>
                        <a:spcBef>
                          <a:spcPts val="0"/>
                        </a:spcBef>
                        <a:spcAft>
                          <a:spcPts val="0"/>
                        </a:spcAft>
                        <a:buNone/>
                        <a:defRPr sz="1400" b="0" i="0" u="none" strike="noStrike" cap="none">
                          <a:solidFill>
                            <a:schemeClr val="tx1"/>
                          </a:solidFill>
                          <a:latin typeface="Calibri"/>
                          <a:sym typeface="Arial"/>
                        </a:defRPr>
                      </a:lvl9pPr>
                    </a:lstStyle>
                    <a:p>
                      <a:pPr algn="ctr" rtl="0" fontAlgn="ctr"/>
                      <a:r>
                        <a:rPr lang="fa-IR" sz="1400" b="0" i="0" u="none" strike="noStrike">
                          <a:solidFill>
                            <a:srgbClr val="000000"/>
                          </a:solidFill>
                          <a:effectLst/>
                          <a:latin typeface="B Lotus"/>
                          <a:cs typeface="B Zar" pitchFamily="2" charset="-78"/>
                        </a:rPr>
                        <a:t>170</a:t>
                      </a:r>
                    </a:p>
                  </a:txBody>
                  <a:tcPr marL="4205" marR="4205" marT="420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r>
              <a:tr h="340208">
                <a:tc>
                  <a:txBody>
                    <a:bodyPr/>
                    <a:lstStyle>
                      <a:lvl1pPr marR="0" algn="l" rtl="0">
                        <a:lnSpc>
                          <a:spcPct val="100000"/>
                        </a:lnSpc>
                        <a:spcBef>
                          <a:spcPts val="0"/>
                        </a:spcBef>
                        <a:spcAft>
                          <a:spcPts val="0"/>
                        </a:spcAft>
                        <a:buNone/>
                        <a:defRPr sz="1400" b="0" i="0" u="none" strike="noStrike" cap="none">
                          <a:solidFill>
                            <a:schemeClr val="tx1"/>
                          </a:solidFill>
                          <a:latin typeface="Calibri"/>
                          <a:sym typeface="Arial"/>
                        </a:defRPr>
                      </a:lvl1pPr>
                      <a:lvl2pPr marR="0" algn="l" rtl="0">
                        <a:lnSpc>
                          <a:spcPct val="100000"/>
                        </a:lnSpc>
                        <a:spcBef>
                          <a:spcPts val="0"/>
                        </a:spcBef>
                        <a:spcAft>
                          <a:spcPts val="0"/>
                        </a:spcAft>
                        <a:buNone/>
                        <a:defRPr sz="1400" b="0" i="0" u="none" strike="noStrike" cap="none">
                          <a:solidFill>
                            <a:schemeClr val="tx1"/>
                          </a:solidFill>
                          <a:latin typeface="Calibri"/>
                          <a:sym typeface="Arial"/>
                        </a:defRPr>
                      </a:lvl2pPr>
                      <a:lvl3pPr marR="0" algn="l" rtl="0">
                        <a:lnSpc>
                          <a:spcPct val="100000"/>
                        </a:lnSpc>
                        <a:spcBef>
                          <a:spcPts val="0"/>
                        </a:spcBef>
                        <a:spcAft>
                          <a:spcPts val="0"/>
                        </a:spcAft>
                        <a:buNone/>
                        <a:defRPr sz="1400" b="0" i="0" u="none" strike="noStrike" cap="none">
                          <a:solidFill>
                            <a:schemeClr val="tx1"/>
                          </a:solidFill>
                          <a:latin typeface="Calibri"/>
                          <a:sym typeface="Arial"/>
                        </a:defRPr>
                      </a:lvl3pPr>
                      <a:lvl4pPr marR="0" algn="l" rtl="0">
                        <a:lnSpc>
                          <a:spcPct val="100000"/>
                        </a:lnSpc>
                        <a:spcBef>
                          <a:spcPts val="0"/>
                        </a:spcBef>
                        <a:spcAft>
                          <a:spcPts val="0"/>
                        </a:spcAft>
                        <a:buNone/>
                        <a:defRPr sz="1400" b="0" i="0" u="none" strike="noStrike" cap="none">
                          <a:solidFill>
                            <a:schemeClr val="tx1"/>
                          </a:solidFill>
                          <a:latin typeface="Calibri"/>
                          <a:sym typeface="Arial"/>
                        </a:defRPr>
                      </a:lvl4pPr>
                      <a:lvl5pPr marR="0" algn="l" rtl="0">
                        <a:lnSpc>
                          <a:spcPct val="100000"/>
                        </a:lnSpc>
                        <a:spcBef>
                          <a:spcPts val="0"/>
                        </a:spcBef>
                        <a:spcAft>
                          <a:spcPts val="0"/>
                        </a:spcAft>
                        <a:buNone/>
                        <a:defRPr sz="1400" b="0" i="0" u="none" strike="noStrike" cap="none">
                          <a:solidFill>
                            <a:schemeClr val="tx1"/>
                          </a:solidFill>
                          <a:latin typeface="Calibri"/>
                          <a:sym typeface="Arial"/>
                        </a:defRPr>
                      </a:lvl5pPr>
                      <a:lvl6pPr marR="0" algn="l" rtl="0">
                        <a:lnSpc>
                          <a:spcPct val="100000"/>
                        </a:lnSpc>
                        <a:spcBef>
                          <a:spcPts val="0"/>
                        </a:spcBef>
                        <a:spcAft>
                          <a:spcPts val="0"/>
                        </a:spcAft>
                        <a:buNone/>
                        <a:defRPr sz="1400" b="0" i="0" u="none" strike="noStrike" cap="none">
                          <a:solidFill>
                            <a:schemeClr val="tx1"/>
                          </a:solidFill>
                          <a:latin typeface="Calibri"/>
                          <a:sym typeface="Arial"/>
                        </a:defRPr>
                      </a:lvl6pPr>
                      <a:lvl7pPr marR="0" algn="l" rtl="0">
                        <a:lnSpc>
                          <a:spcPct val="100000"/>
                        </a:lnSpc>
                        <a:spcBef>
                          <a:spcPts val="0"/>
                        </a:spcBef>
                        <a:spcAft>
                          <a:spcPts val="0"/>
                        </a:spcAft>
                        <a:buNone/>
                        <a:defRPr sz="1400" b="0" i="0" u="none" strike="noStrike" cap="none">
                          <a:solidFill>
                            <a:schemeClr val="tx1"/>
                          </a:solidFill>
                          <a:latin typeface="Calibri"/>
                          <a:sym typeface="Arial"/>
                        </a:defRPr>
                      </a:lvl7pPr>
                      <a:lvl8pPr marR="0" algn="l" rtl="0">
                        <a:lnSpc>
                          <a:spcPct val="100000"/>
                        </a:lnSpc>
                        <a:spcBef>
                          <a:spcPts val="0"/>
                        </a:spcBef>
                        <a:spcAft>
                          <a:spcPts val="0"/>
                        </a:spcAft>
                        <a:buNone/>
                        <a:defRPr sz="1400" b="0" i="0" u="none" strike="noStrike" cap="none">
                          <a:solidFill>
                            <a:schemeClr val="tx1"/>
                          </a:solidFill>
                          <a:latin typeface="Calibri"/>
                          <a:sym typeface="Arial"/>
                        </a:defRPr>
                      </a:lvl8pPr>
                      <a:lvl9pPr marR="0" algn="l" rtl="0">
                        <a:lnSpc>
                          <a:spcPct val="100000"/>
                        </a:lnSpc>
                        <a:spcBef>
                          <a:spcPts val="0"/>
                        </a:spcBef>
                        <a:spcAft>
                          <a:spcPts val="0"/>
                        </a:spcAft>
                        <a:buNone/>
                        <a:defRPr sz="1400" b="0" i="0" u="none" strike="noStrike" cap="none">
                          <a:solidFill>
                            <a:schemeClr val="tx1"/>
                          </a:solidFill>
                          <a:latin typeface="Calibri"/>
                          <a:sym typeface="Arial"/>
                        </a:defRPr>
                      </a:lvl9pPr>
                    </a:lstStyle>
                    <a:p>
                      <a:pPr algn="ctr" rtl="0" fontAlgn="ctr"/>
                      <a:r>
                        <a:rPr lang="fa-IR" sz="1600" b="0" i="0" u="none" strike="noStrike" dirty="0">
                          <a:solidFill>
                            <a:srgbClr val="000000"/>
                          </a:solidFill>
                          <a:effectLst/>
                          <a:latin typeface="B Lotus"/>
                          <a:cs typeface="B Zar" pitchFamily="2" charset="-78"/>
                        </a:rPr>
                        <a:t>9</a:t>
                      </a:r>
                    </a:p>
                  </a:txBody>
                  <a:tcPr marL="4205" marR="4205" marT="420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lvl1pPr marR="0" algn="l" rtl="0">
                        <a:lnSpc>
                          <a:spcPct val="100000"/>
                        </a:lnSpc>
                        <a:spcBef>
                          <a:spcPts val="0"/>
                        </a:spcBef>
                        <a:spcAft>
                          <a:spcPts val="0"/>
                        </a:spcAft>
                        <a:buNone/>
                        <a:defRPr sz="1400" b="0" i="0" u="none" strike="noStrike" cap="none">
                          <a:solidFill>
                            <a:schemeClr val="tx1"/>
                          </a:solidFill>
                          <a:latin typeface="Calibri"/>
                          <a:sym typeface="Arial"/>
                        </a:defRPr>
                      </a:lvl1pPr>
                      <a:lvl2pPr marR="0" algn="l" rtl="0">
                        <a:lnSpc>
                          <a:spcPct val="100000"/>
                        </a:lnSpc>
                        <a:spcBef>
                          <a:spcPts val="0"/>
                        </a:spcBef>
                        <a:spcAft>
                          <a:spcPts val="0"/>
                        </a:spcAft>
                        <a:buNone/>
                        <a:defRPr sz="1400" b="0" i="0" u="none" strike="noStrike" cap="none">
                          <a:solidFill>
                            <a:schemeClr val="tx1"/>
                          </a:solidFill>
                          <a:latin typeface="Calibri"/>
                          <a:sym typeface="Arial"/>
                        </a:defRPr>
                      </a:lvl2pPr>
                      <a:lvl3pPr marR="0" algn="l" rtl="0">
                        <a:lnSpc>
                          <a:spcPct val="100000"/>
                        </a:lnSpc>
                        <a:spcBef>
                          <a:spcPts val="0"/>
                        </a:spcBef>
                        <a:spcAft>
                          <a:spcPts val="0"/>
                        </a:spcAft>
                        <a:buNone/>
                        <a:defRPr sz="1400" b="0" i="0" u="none" strike="noStrike" cap="none">
                          <a:solidFill>
                            <a:schemeClr val="tx1"/>
                          </a:solidFill>
                          <a:latin typeface="Calibri"/>
                          <a:sym typeface="Arial"/>
                        </a:defRPr>
                      </a:lvl3pPr>
                      <a:lvl4pPr marR="0" algn="l" rtl="0">
                        <a:lnSpc>
                          <a:spcPct val="100000"/>
                        </a:lnSpc>
                        <a:spcBef>
                          <a:spcPts val="0"/>
                        </a:spcBef>
                        <a:spcAft>
                          <a:spcPts val="0"/>
                        </a:spcAft>
                        <a:buNone/>
                        <a:defRPr sz="1400" b="0" i="0" u="none" strike="noStrike" cap="none">
                          <a:solidFill>
                            <a:schemeClr val="tx1"/>
                          </a:solidFill>
                          <a:latin typeface="Calibri"/>
                          <a:sym typeface="Arial"/>
                        </a:defRPr>
                      </a:lvl4pPr>
                      <a:lvl5pPr marR="0" algn="l" rtl="0">
                        <a:lnSpc>
                          <a:spcPct val="100000"/>
                        </a:lnSpc>
                        <a:spcBef>
                          <a:spcPts val="0"/>
                        </a:spcBef>
                        <a:spcAft>
                          <a:spcPts val="0"/>
                        </a:spcAft>
                        <a:buNone/>
                        <a:defRPr sz="1400" b="0" i="0" u="none" strike="noStrike" cap="none">
                          <a:solidFill>
                            <a:schemeClr val="tx1"/>
                          </a:solidFill>
                          <a:latin typeface="Calibri"/>
                          <a:sym typeface="Arial"/>
                        </a:defRPr>
                      </a:lvl5pPr>
                      <a:lvl6pPr marR="0" algn="l" rtl="0">
                        <a:lnSpc>
                          <a:spcPct val="100000"/>
                        </a:lnSpc>
                        <a:spcBef>
                          <a:spcPts val="0"/>
                        </a:spcBef>
                        <a:spcAft>
                          <a:spcPts val="0"/>
                        </a:spcAft>
                        <a:buNone/>
                        <a:defRPr sz="1400" b="0" i="0" u="none" strike="noStrike" cap="none">
                          <a:solidFill>
                            <a:schemeClr val="tx1"/>
                          </a:solidFill>
                          <a:latin typeface="Calibri"/>
                          <a:sym typeface="Arial"/>
                        </a:defRPr>
                      </a:lvl6pPr>
                      <a:lvl7pPr marR="0" algn="l" rtl="0">
                        <a:lnSpc>
                          <a:spcPct val="100000"/>
                        </a:lnSpc>
                        <a:spcBef>
                          <a:spcPts val="0"/>
                        </a:spcBef>
                        <a:spcAft>
                          <a:spcPts val="0"/>
                        </a:spcAft>
                        <a:buNone/>
                        <a:defRPr sz="1400" b="0" i="0" u="none" strike="noStrike" cap="none">
                          <a:solidFill>
                            <a:schemeClr val="tx1"/>
                          </a:solidFill>
                          <a:latin typeface="Calibri"/>
                          <a:sym typeface="Arial"/>
                        </a:defRPr>
                      </a:lvl7pPr>
                      <a:lvl8pPr marR="0" algn="l" rtl="0">
                        <a:lnSpc>
                          <a:spcPct val="100000"/>
                        </a:lnSpc>
                        <a:spcBef>
                          <a:spcPts val="0"/>
                        </a:spcBef>
                        <a:spcAft>
                          <a:spcPts val="0"/>
                        </a:spcAft>
                        <a:buNone/>
                        <a:defRPr sz="1400" b="0" i="0" u="none" strike="noStrike" cap="none">
                          <a:solidFill>
                            <a:schemeClr val="tx1"/>
                          </a:solidFill>
                          <a:latin typeface="Calibri"/>
                          <a:sym typeface="Arial"/>
                        </a:defRPr>
                      </a:lvl8pPr>
                      <a:lvl9pPr marR="0" algn="l" rtl="0">
                        <a:lnSpc>
                          <a:spcPct val="100000"/>
                        </a:lnSpc>
                        <a:spcBef>
                          <a:spcPts val="0"/>
                        </a:spcBef>
                        <a:spcAft>
                          <a:spcPts val="0"/>
                        </a:spcAft>
                        <a:buNone/>
                        <a:defRPr sz="1400" b="0" i="0" u="none" strike="noStrike" cap="none">
                          <a:solidFill>
                            <a:schemeClr val="tx1"/>
                          </a:solidFill>
                          <a:latin typeface="Calibri"/>
                          <a:sym typeface="Arial"/>
                        </a:defRPr>
                      </a:lvl9pPr>
                    </a:lstStyle>
                    <a:p>
                      <a:pPr algn="ctr" rtl="1" fontAlgn="ctr"/>
                      <a:r>
                        <a:rPr lang="fa-IR" sz="1600" b="0" i="0" u="none" strike="noStrike" dirty="0">
                          <a:solidFill>
                            <a:srgbClr val="000000"/>
                          </a:solidFill>
                          <a:effectLst/>
                          <a:latin typeface="B Lotus"/>
                          <a:cs typeface="B Zar" pitchFamily="2" charset="-78"/>
                        </a:rPr>
                        <a:t>دیزج آباد</a:t>
                      </a:r>
                    </a:p>
                  </a:txBody>
                  <a:tcPr marL="4205" marR="4205" marT="420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lvl1pPr marR="0" algn="l" rtl="0">
                        <a:lnSpc>
                          <a:spcPct val="100000"/>
                        </a:lnSpc>
                        <a:spcBef>
                          <a:spcPts val="0"/>
                        </a:spcBef>
                        <a:spcAft>
                          <a:spcPts val="0"/>
                        </a:spcAft>
                        <a:buNone/>
                        <a:defRPr sz="1400" b="0" i="0" u="none" strike="noStrike" cap="none">
                          <a:solidFill>
                            <a:schemeClr val="tx1"/>
                          </a:solidFill>
                          <a:latin typeface="Calibri"/>
                          <a:sym typeface="Arial"/>
                        </a:defRPr>
                      </a:lvl1pPr>
                      <a:lvl2pPr marR="0" algn="l" rtl="0">
                        <a:lnSpc>
                          <a:spcPct val="100000"/>
                        </a:lnSpc>
                        <a:spcBef>
                          <a:spcPts val="0"/>
                        </a:spcBef>
                        <a:spcAft>
                          <a:spcPts val="0"/>
                        </a:spcAft>
                        <a:buNone/>
                        <a:defRPr sz="1400" b="0" i="0" u="none" strike="noStrike" cap="none">
                          <a:solidFill>
                            <a:schemeClr val="tx1"/>
                          </a:solidFill>
                          <a:latin typeface="Calibri"/>
                          <a:sym typeface="Arial"/>
                        </a:defRPr>
                      </a:lvl2pPr>
                      <a:lvl3pPr marR="0" algn="l" rtl="0">
                        <a:lnSpc>
                          <a:spcPct val="100000"/>
                        </a:lnSpc>
                        <a:spcBef>
                          <a:spcPts val="0"/>
                        </a:spcBef>
                        <a:spcAft>
                          <a:spcPts val="0"/>
                        </a:spcAft>
                        <a:buNone/>
                        <a:defRPr sz="1400" b="0" i="0" u="none" strike="noStrike" cap="none">
                          <a:solidFill>
                            <a:schemeClr val="tx1"/>
                          </a:solidFill>
                          <a:latin typeface="Calibri"/>
                          <a:sym typeface="Arial"/>
                        </a:defRPr>
                      </a:lvl3pPr>
                      <a:lvl4pPr marR="0" algn="l" rtl="0">
                        <a:lnSpc>
                          <a:spcPct val="100000"/>
                        </a:lnSpc>
                        <a:spcBef>
                          <a:spcPts val="0"/>
                        </a:spcBef>
                        <a:spcAft>
                          <a:spcPts val="0"/>
                        </a:spcAft>
                        <a:buNone/>
                        <a:defRPr sz="1400" b="0" i="0" u="none" strike="noStrike" cap="none">
                          <a:solidFill>
                            <a:schemeClr val="tx1"/>
                          </a:solidFill>
                          <a:latin typeface="Calibri"/>
                          <a:sym typeface="Arial"/>
                        </a:defRPr>
                      </a:lvl4pPr>
                      <a:lvl5pPr marR="0" algn="l" rtl="0">
                        <a:lnSpc>
                          <a:spcPct val="100000"/>
                        </a:lnSpc>
                        <a:spcBef>
                          <a:spcPts val="0"/>
                        </a:spcBef>
                        <a:spcAft>
                          <a:spcPts val="0"/>
                        </a:spcAft>
                        <a:buNone/>
                        <a:defRPr sz="1400" b="0" i="0" u="none" strike="noStrike" cap="none">
                          <a:solidFill>
                            <a:schemeClr val="tx1"/>
                          </a:solidFill>
                          <a:latin typeface="Calibri"/>
                          <a:sym typeface="Arial"/>
                        </a:defRPr>
                      </a:lvl5pPr>
                      <a:lvl6pPr marR="0" algn="l" rtl="0">
                        <a:lnSpc>
                          <a:spcPct val="100000"/>
                        </a:lnSpc>
                        <a:spcBef>
                          <a:spcPts val="0"/>
                        </a:spcBef>
                        <a:spcAft>
                          <a:spcPts val="0"/>
                        </a:spcAft>
                        <a:buNone/>
                        <a:defRPr sz="1400" b="0" i="0" u="none" strike="noStrike" cap="none">
                          <a:solidFill>
                            <a:schemeClr val="tx1"/>
                          </a:solidFill>
                          <a:latin typeface="Calibri"/>
                          <a:sym typeface="Arial"/>
                        </a:defRPr>
                      </a:lvl6pPr>
                      <a:lvl7pPr marR="0" algn="l" rtl="0">
                        <a:lnSpc>
                          <a:spcPct val="100000"/>
                        </a:lnSpc>
                        <a:spcBef>
                          <a:spcPts val="0"/>
                        </a:spcBef>
                        <a:spcAft>
                          <a:spcPts val="0"/>
                        </a:spcAft>
                        <a:buNone/>
                        <a:defRPr sz="1400" b="0" i="0" u="none" strike="noStrike" cap="none">
                          <a:solidFill>
                            <a:schemeClr val="tx1"/>
                          </a:solidFill>
                          <a:latin typeface="Calibri"/>
                          <a:sym typeface="Arial"/>
                        </a:defRPr>
                      </a:lvl7pPr>
                      <a:lvl8pPr marR="0" algn="l" rtl="0">
                        <a:lnSpc>
                          <a:spcPct val="100000"/>
                        </a:lnSpc>
                        <a:spcBef>
                          <a:spcPts val="0"/>
                        </a:spcBef>
                        <a:spcAft>
                          <a:spcPts val="0"/>
                        </a:spcAft>
                        <a:buNone/>
                        <a:defRPr sz="1400" b="0" i="0" u="none" strike="noStrike" cap="none">
                          <a:solidFill>
                            <a:schemeClr val="tx1"/>
                          </a:solidFill>
                          <a:latin typeface="Calibri"/>
                          <a:sym typeface="Arial"/>
                        </a:defRPr>
                      </a:lvl8pPr>
                      <a:lvl9pPr marR="0" algn="l" rtl="0">
                        <a:lnSpc>
                          <a:spcPct val="100000"/>
                        </a:lnSpc>
                        <a:spcBef>
                          <a:spcPts val="0"/>
                        </a:spcBef>
                        <a:spcAft>
                          <a:spcPts val="0"/>
                        </a:spcAft>
                        <a:buNone/>
                        <a:defRPr sz="1400" b="0" i="0" u="none" strike="noStrike" cap="none">
                          <a:solidFill>
                            <a:schemeClr val="tx1"/>
                          </a:solidFill>
                          <a:latin typeface="Calibri"/>
                          <a:sym typeface="Arial"/>
                        </a:defRPr>
                      </a:lvl9pPr>
                    </a:lstStyle>
                    <a:p>
                      <a:pPr algn="ctr" rtl="0" fontAlgn="ctr"/>
                      <a:r>
                        <a:rPr lang="en-US" sz="1400" b="0" i="0" u="none" strike="noStrike">
                          <a:solidFill>
                            <a:srgbClr val="000000"/>
                          </a:solidFill>
                          <a:effectLst/>
                          <a:latin typeface="B Lotus"/>
                          <a:cs typeface="B Zar" pitchFamily="2" charset="-78"/>
                        </a:rPr>
                        <a:t>39 S</a:t>
                      </a:r>
                    </a:p>
                  </a:txBody>
                  <a:tcPr marL="4205" marR="4205" marT="420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lvl1pPr marR="0" algn="l" rtl="0">
                        <a:lnSpc>
                          <a:spcPct val="100000"/>
                        </a:lnSpc>
                        <a:spcBef>
                          <a:spcPts val="0"/>
                        </a:spcBef>
                        <a:spcAft>
                          <a:spcPts val="0"/>
                        </a:spcAft>
                        <a:buNone/>
                        <a:defRPr sz="1400" b="0" i="0" u="none" strike="noStrike" cap="none">
                          <a:solidFill>
                            <a:schemeClr val="tx1"/>
                          </a:solidFill>
                          <a:latin typeface="Calibri"/>
                          <a:sym typeface="Arial"/>
                        </a:defRPr>
                      </a:lvl1pPr>
                      <a:lvl2pPr marR="0" algn="l" rtl="0">
                        <a:lnSpc>
                          <a:spcPct val="100000"/>
                        </a:lnSpc>
                        <a:spcBef>
                          <a:spcPts val="0"/>
                        </a:spcBef>
                        <a:spcAft>
                          <a:spcPts val="0"/>
                        </a:spcAft>
                        <a:buNone/>
                        <a:defRPr sz="1400" b="0" i="0" u="none" strike="noStrike" cap="none">
                          <a:solidFill>
                            <a:schemeClr val="tx1"/>
                          </a:solidFill>
                          <a:latin typeface="Calibri"/>
                          <a:sym typeface="Arial"/>
                        </a:defRPr>
                      </a:lvl2pPr>
                      <a:lvl3pPr marR="0" algn="l" rtl="0">
                        <a:lnSpc>
                          <a:spcPct val="100000"/>
                        </a:lnSpc>
                        <a:spcBef>
                          <a:spcPts val="0"/>
                        </a:spcBef>
                        <a:spcAft>
                          <a:spcPts val="0"/>
                        </a:spcAft>
                        <a:buNone/>
                        <a:defRPr sz="1400" b="0" i="0" u="none" strike="noStrike" cap="none">
                          <a:solidFill>
                            <a:schemeClr val="tx1"/>
                          </a:solidFill>
                          <a:latin typeface="Calibri"/>
                          <a:sym typeface="Arial"/>
                        </a:defRPr>
                      </a:lvl3pPr>
                      <a:lvl4pPr marR="0" algn="l" rtl="0">
                        <a:lnSpc>
                          <a:spcPct val="100000"/>
                        </a:lnSpc>
                        <a:spcBef>
                          <a:spcPts val="0"/>
                        </a:spcBef>
                        <a:spcAft>
                          <a:spcPts val="0"/>
                        </a:spcAft>
                        <a:buNone/>
                        <a:defRPr sz="1400" b="0" i="0" u="none" strike="noStrike" cap="none">
                          <a:solidFill>
                            <a:schemeClr val="tx1"/>
                          </a:solidFill>
                          <a:latin typeface="Calibri"/>
                          <a:sym typeface="Arial"/>
                        </a:defRPr>
                      </a:lvl4pPr>
                      <a:lvl5pPr marR="0" algn="l" rtl="0">
                        <a:lnSpc>
                          <a:spcPct val="100000"/>
                        </a:lnSpc>
                        <a:spcBef>
                          <a:spcPts val="0"/>
                        </a:spcBef>
                        <a:spcAft>
                          <a:spcPts val="0"/>
                        </a:spcAft>
                        <a:buNone/>
                        <a:defRPr sz="1400" b="0" i="0" u="none" strike="noStrike" cap="none">
                          <a:solidFill>
                            <a:schemeClr val="tx1"/>
                          </a:solidFill>
                          <a:latin typeface="Calibri"/>
                          <a:sym typeface="Arial"/>
                        </a:defRPr>
                      </a:lvl5pPr>
                      <a:lvl6pPr marR="0" algn="l" rtl="0">
                        <a:lnSpc>
                          <a:spcPct val="100000"/>
                        </a:lnSpc>
                        <a:spcBef>
                          <a:spcPts val="0"/>
                        </a:spcBef>
                        <a:spcAft>
                          <a:spcPts val="0"/>
                        </a:spcAft>
                        <a:buNone/>
                        <a:defRPr sz="1400" b="0" i="0" u="none" strike="noStrike" cap="none">
                          <a:solidFill>
                            <a:schemeClr val="tx1"/>
                          </a:solidFill>
                          <a:latin typeface="Calibri"/>
                          <a:sym typeface="Arial"/>
                        </a:defRPr>
                      </a:lvl6pPr>
                      <a:lvl7pPr marR="0" algn="l" rtl="0">
                        <a:lnSpc>
                          <a:spcPct val="100000"/>
                        </a:lnSpc>
                        <a:spcBef>
                          <a:spcPts val="0"/>
                        </a:spcBef>
                        <a:spcAft>
                          <a:spcPts val="0"/>
                        </a:spcAft>
                        <a:buNone/>
                        <a:defRPr sz="1400" b="0" i="0" u="none" strike="noStrike" cap="none">
                          <a:solidFill>
                            <a:schemeClr val="tx1"/>
                          </a:solidFill>
                          <a:latin typeface="Calibri"/>
                          <a:sym typeface="Arial"/>
                        </a:defRPr>
                      </a:lvl7pPr>
                      <a:lvl8pPr marR="0" algn="l" rtl="0">
                        <a:lnSpc>
                          <a:spcPct val="100000"/>
                        </a:lnSpc>
                        <a:spcBef>
                          <a:spcPts val="0"/>
                        </a:spcBef>
                        <a:spcAft>
                          <a:spcPts val="0"/>
                        </a:spcAft>
                        <a:buNone/>
                        <a:defRPr sz="1400" b="0" i="0" u="none" strike="noStrike" cap="none">
                          <a:solidFill>
                            <a:schemeClr val="tx1"/>
                          </a:solidFill>
                          <a:latin typeface="Calibri"/>
                          <a:sym typeface="Arial"/>
                        </a:defRPr>
                      </a:lvl8pPr>
                      <a:lvl9pPr marR="0" algn="l" rtl="0">
                        <a:lnSpc>
                          <a:spcPct val="100000"/>
                        </a:lnSpc>
                        <a:spcBef>
                          <a:spcPts val="0"/>
                        </a:spcBef>
                        <a:spcAft>
                          <a:spcPts val="0"/>
                        </a:spcAft>
                        <a:buNone/>
                        <a:defRPr sz="1400" b="0" i="0" u="none" strike="noStrike" cap="none">
                          <a:solidFill>
                            <a:schemeClr val="tx1"/>
                          </a:solidFill>
                          <a:latin typeface="Calibri"/>
                          <a:sym typeface="Arial"/>
                        </a:defRPr>
                      </a:lvl9pPr>
                    </a:lstStyle>
                    <a:p>
                      <a:pPr algn="ctr" rtl="0" fontAlgn="ctr"/>
                      <a:r>
                        <a:rPr lang="en-US" sz="1400" b="0" i="0" u="none" strike="noStrike">
                          <a:solidFill>
                            <a:srgbClr val="000000"/>
                          </a:solidFill>
                          <a:effectLst/>
                          <a:latin typeface="B Lotus"/>
                          <a:cs typeface="B Zar" pitchFamily="2" charset="-78"/>
                        </a:rPr>
                        <a:t>286901.14 m E</a:t>
                      </a:r>
                    </a:p>
                  </a:txBody>
                  <a:tcPr marL="4205" marR="4205" marT="420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lvl1pPr marR="0" algn="l" rtl="0">
                        <a:lnSpc>
                          <a:spcPct val="100000"/>
                        </a:lnSpc>
                        <a:spcBef>
                          <a:spcPts val="0"/>
                        </a:spcBef>
                        <a:spcAft>
                          <a:spcPts val="0"/>
                        </a:spcAft>
                        <a:buNone/>
                        <a:defRPr sz="1400" b="0" i="0" u="none" strike="noStrike" cap="none">
                          <a:solidFill>
                            <a:schemeClr val="tx1"/>
                          </a:solidFill>
                          <a:latin typeface="Calibri"/>
                          <a:sym typeface="Arial"/>
                        </a:defRPr>
                      </a:lvl1pPr>
                      <a:lvl2pPr marR="0" algn="l" rtl="0">
                        <a:lnSpc>
                          <a:spcPct val="100000"/>
                        </a:lnSpc>
                        <a:spcBef>
                          <a:spcPts val="0"/>
                        </a:spcBef>
                        <a:spcAft>
                          <a:spcPts val="0"/>
                        </a:spcAft>
                        <a:buNone/>
                        <a:defRPr sz="1400" b="0" i="0" u="none" strike="noStrike" cap="none">
                          <a:solidFill>
                            <a:schemeClr val="tx1"/>
                          </a:solidFill>
                          <a:latin typeface="Calibri"/>
                          <a:sym typeface="Arial"/>
                        </a:defRPr>
                      </a:lvl2pPr>
                      <a:lvl3pPr marR="0" algn="l" rtl="0">
                        <a:lnSpc>
                          <a:spcPct val="100000"/>
                        </a:lnSpc>
                        <a:spcBef>
                          <a:spcPts val="0"/>
                        </a:spcBef>
                        <a:spcAft>
                          <a:spcPts val="0"/>
                        </a:spcAft>
                        <a:buNone/>
                        <a:defRPr sz="1400" b="0" i="0" u="none" strike="noStrike" cap="none">
                          <a:solidFill>
                            <a:schemeClr val="tx1"/>
                          </a:solidFill>
                          <a:latin typeface="Calibri"/>
                          <a:sym typeface="Arial"/>
                        </a:defRPr>
                      </a:lvl3pPr>
                      <a:lvl4pPr marR="0" algn="l" rtl="0">
                        <a:lnSpc>
                          <a:spcPct val="100000"/>
                        </a:lnSpc>
                        <a:spcBef>
                          <a:spcPts val="0"/>
                        </a:spcBef>
                        <a:spcAft>
                          <a:spcPts val="0"/>
                        </a:spcAft>
                        <a:buNone/>
                        <a:defRPr sz="1400" b="0" i="0" u="none" strike="noStrike" cap="none">
                          <a:solidFill>
                            <a:schemeClr val="tx1"/>
                          </a:solidFill>
                          <a:latin typeface="Calibri"/>
                          <a:sym typeface="Arial"/>
                        </a:defRPr>
                      </a:lvl4pPr>
                      <a:lvl5pPr marR="0" algn="l" rtl="0">
                        <a:lnSpc>
                          <a:spcPct val="100000"/>
                        </a:lnSpc>
                        <a:spcBef>
                          <a:spcPts val="0"/>
                        </a:spcBef>
                        <a:spcAft>
                          <a:spcPts val="0"/>
                        </a:spcAft>
                        <a:buNone/>
                        <a:defRPr sz="1400" b="0" i="0" u="none" strike="noStrike" cap="none">
                          <a:solidFill>
                            <a:schemeClr val="tx1"/>
                          </a:solidFill>
                          <a:latin typeface="Calibri"/>
                          <a:sym typeface="Arial"/>
                        </a:defRPr>
                      </a:lvl5pPr>
                      <a:lvl6pPr marR="0" algn="l" rtl="0">
                        <a:lnSpc>
                          <a:spcPct val="100000"/>
                        </a:lnSpc>
                        <a:spcBef>
                          <a:spcPts val="0"/>
                        </a:spcBef>
                        <a:spcAft>
                          <a:spcPts val="0"/>
                        </a:spcAft>
                        <a:buNone/>
                        <a:defRPr sz="1400" b="0" i="0" u="none" strike="noStrike" cap="none">
                          <a:solidFill>
                            <a:schemeClr val="tx1"/>
                          </a:solidFill>
                          <a:latin typeface="Calibri"/>
                          <a:sym typeface="Arial"/>
                        </a:defRPr>
                      </a:lvl6pPr>
                      <a:lvl7pPr marR="0" algn="l" rtl="0">
                        <a:lnSpc>
                          <a:spcPct val="100000"/>
                        </a:lnSpc>
                        <a:spcBef>
                          <a:spcPts val="0"/>
                        </a:spcBef>
                        <a:spcAft>
                          <a:spcPts val="0"/>
                        </a:spcAft>
                        <a:buNone/>
                        <a:defRPr sz="1400" b="0" i="0" u="none" strike="noStrike" cap="none">
                          <a:solidFill>
                            <a:schemeClr val="tx1"/>
                          </a:solidFill>
                          <a:latin typeface="Calibri"/>
                          <a:sym typeface="Arial"/>
                        </a:defRPr>
                      </a:lvl7pPr>
                      <a:lvl8pPr marR="0" algn="l" rtl="0">
                        <a:lnSpc>
                          <a:spcPct val="100000"/>
                        </a:lnSpc>
                        <a:spcBef>
                          <a:spcPts val="0"/>
                        </a:spcBef>
                        <a:spcAft>
                          <a:spcPts val="0"/>
                        </a:spcAft>
                        <a:buNone/>
                        <a:defRPr sz="1400" b="0" i="0" u="none" strike="noStrike" cap="none">
                          <a:solidFill>
                            <a:schemeClr val="tx1"/>
                          </a:solidFill>
                          <a:latin typeface="Calibri"/>
                          <a:sym typeface="Arial"/>
                        </a:defRPr>
                      </a:lvl8pPr>
                      <a:lvl9pPr marR="0" algn="l" rtl="0">
                        <a:lnSpc>
                          <a:spcPct val="100000"/>
                        </a:lnSpc>
                        <a:spcBef>
                          <a:spcPts val="0"/>
                        </a:spcBef>
                        <a:spcAft>
                          <a:spcPts val="0"/>
                        </a:spcAft>
                        <a:buNone/>
                        <a:defRPr sz="1400" b="0" i="0" u="none" strike="noStrike" cap="none">
                          <a:solidFill>
                            <a:schemeClr val="tx1"/>
                          </a:solidFill>
                          <a:latin typeface="Calibri"/>
                          <a:sym typeface="Arial"/>
                        </a:defRPr>
                      </a:lvl9pPr>
                    </a:lstStyle>
                    <a:p>
                      <a:pPr algn="ctr" rtl="0" fontAlgn="ctr"/>
                      <a:r>
                        <a:rPr lang="en-US" sz="1400" b="0" i="0" u="none" strike="noStrike">
                          <a:solidFill>
                            <a:srgbClr val="000000"/>
                          </a:solidFill>
                          <a:effectLst/>
                          <a:latin typeface="B Lotus"/>
                          <a:cs typeface="B Zar" pitchFamily="2" charset="-78"/>
                        </a:rPr>
                        <a:t>4056857.98 m N</a:t>
                      </a:r>
                    </a:p>
                  </a:txBody>
                  <a:tcPr marL="4205" marR="4205" marT="420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lvl1pPr marR="0" algn="l" rtl="0">
                        <a:lnSpc>
                          <a:spcPct val="100000"/>
                        </a:lnSpc>
                        <a:spcBef>
                          <a:spcPts val="0"/>
                        </a:spcBef>
                        <a:spcAft>
                          <a:spcPts val="0"/>
                        </a:spcAft>
                        <a:buNone/>
                        <a:defRPr sz="1400" b="0" i="0" u="none" strike="noStrike" cap="none">
                          <a:solidFill>
                            <a:schemeClr val="tx1"/>
                          </a:solidFill>
                          <a:latin typeface="Calibri"/>
                          <a:sym typeface="Arial"/>
                        </a:defRPr>
                      </a:lvl1pPr>
                      <a:lvl2pPr marR="0" algn="l" rtl="0">
                        <a:lnSpc>
                          <a:spcPct val="100000"/>
                        </a:lnSpc>
                        <a:spcBef>
                          <a:spcPts val="0"/>
                        </a:spcBef>
                        <a:spcAft>
                          <a:spcPts val="0"/>
                        </a:spcAft>
                        <a:buNone/>
                        <a:defRPr sz="1400" b="0" i="0" u="none" strike="noStrike" cap="none">
                          <a:solidFill>
                            <a:schemeClr val="tx1"/>
                          </a:solidFill>
                          <a:latin typeface="Calibri"/>
                          <a:sym typeface="Arial"/>
                        </a:defRPr>
                      </a:lvl2pPr>
                      <a:lvl3pPr marR="0" algn="l" rtl="0">
                        <a:lnSpc>
                          <a:spcPct val="100000"/>
                        </a:lnSpc>
                        <a:spcBef>
                          <a:spcPts val="0"/>
                        </a:spcBef>
                        <a:spcAft>
                          <a:spcPts val="0"/>
                        </a:spcAft>
                        <a:buNone/>
                        <a:defRPr sz="1400" b="0" i="0" u="none" strike="noStrike" cap="none">
                          <a:solidFill>
                            <a:schemeClr val="tx1"/>
                          </a:solidFill>
                          <a:latin typeface="Calibri"/>
                          <a:sym typeface="Arial"/>
                        </a:defRPr>
                      </a:lvl3pPr>
                      <a:lvl4pPr marR="0" algn="l" rtl="0">
                        <a:lnSpc>
                          <a:spcPct val="100000"/>
                        </a:lnSpc>
                        <a:spcBef>
                          <a:spcPts val="0"/>
                        </a:spcBef>
                        <a:spcAft>
                          <a:spcPts val="0"/>
                        </a:spcAft>
                        <a:buNone/>
                        <a:defRPr sz="1400" b="0" i="0" u="none" strike="noStrike" cap="none">
                          <a:solidFill>
                            <a:schemeClr val="tx1"/>
                          </a:solidFill>
                          <a:latin typeface="Calibri"/>
                          <a:sym typeface="Arial"/>
                        </a:defRPr>
                      </a:lvl4pPr>
                      <a:lvl5pPr marR="0" algn="l" rtl="0">
                        <a:lnSpc>
                          <a:spcPct val="100000"/>
                        </a:lnSpc>
                        <a:spcBef>
                          <a:spcPts val="0"/>
                        </a:spcBef>
                        <a:spcAft>
                          <a:spcPts val="0"/>
                        </a:spcAft>
                        <a:buNone/>
                        <a:defRPr sz="1400" b="0" i="0" u="none" strike="noStrike" cap="none">
                          <a:solidFill>
                            <a:schemeClr val="tx1"/>
                          </a:solidFill>
                          <a:latin typeface="Calibri"/>
                          <a:sym typeface="Arial"/>
                        </a:defRPr>
                      </a:lvl5pPr>
                      <a:lvl6pPr marR="0" algn="l" rtl="0">
                        <a:lnSpc>
                          <a:spcPct val="100000"/>
                        </a:lnSpc>
                        <a:spcBef>
                          <a:spcPts val="0"/>
                        </a:spcBef>
                        <a:spcAft>
                          <a:spcPts val="0"/>
                        </a:spcAft>
                        <a:buNone/>
                        <a:defRPr sz="1400" b="0" i="0" u="none" strike="noStrike" cap="none">
                          <a:solidFill>
                            <a:schemeClr val="tx1"/>
                          </a:solidFill>
                          <a:latin typeface="Calibri"/>
                          <a:sym typeface="Arial"/>
                        </a:defRPr>
                      </a:lvl6pPr>
                      <a:lvl7pPr marR="0" algn="l" rtl="0">
                        <a:lnSpc>
                          <a:spcPct val="100000"/>
                        </a:lnSpc>
                        <a:spcBef>
                          <a:spcPts val="0"/>
                        </a:spcBef>
                        <a:spcAft>
                          <a:spcPts val="0"/>
                        </a:spcAft>
                        <a:buNone/>
                        <a:defRPr sz="1400" b="0" i="0" u="none" strike="noStrike" cap="none">
                          <a:solidFill>
                            <a:schemeClr val="tx1"/>
                          </a:solidFill>
                          <a:latin typeface="Calibri"/>
                          <a:sym typeface="Arial"/>
                        </a:defRPr>
                      </a:lvl7pPr>
                      <a:lvl8pPr marR="0" algn="l" rtl="0">
                        <a:lnSpc>
                          <a:spcPct val="100000"/>
                        </a:lnSpc>
                        <a:spcBef>
                          <a:spcPts val="0"/>
                        </a:spcBef>
                        <a:spcAft>
                          <a:spcPts val="0"/>
                        </a:spcAft>
                        <a:buNone/>
                        <a:defRPr sz="1400" b="0" i="0" u="none" strike="noStrike" cap="none">
                          <a:solidFill>
                            <a:schemeClr val="tx1"/>
                          </a:solidFill>
                          <a:latin typeface="Calibri"/>
                          <a:sym typeface="Arial"/>
                        </a:defRPr>
                      </a:lvl8pPr>
                      <a:lvl9pPr marR="0" algn="l" rtl="0">
                        <a:lnSpc>
                          <a:spcPct val="100000"/>
                        </a:lnSpc>
                        <a:spcBef>
                          <a:spcPts val="0"/>
                        </a:spcBef>
                        <a:spcAft>
                          <a:spcPts val="0"/>
                        </a:spcAft>
                        <a:buNone/>
                        <a:defRPr sz="1400" b="0" i="0" u="none" strike="noStrike" cap="none">
                          <a:solidFill>
                            <a:schemeClr val="tx1"/>
                          </a:solidFill>
                          <a:latin typeface="Calibri"/>
                          <a:sym typeface="Arial"/>
                        </a:defRPr>
                      </a:lvl9pPr>
                    </a:lstStyle>
                    <a:p>
                      <a:pPr algn="ctr" rtl="0" fontAlgn="ctr"/>
                      <a:r>
                        <a:rPr lang="fa-IR" sz="1400" b="0" i="0" u="none" strike="noStrike">
                          <a:solidFill>
                            <a:srgbClr val="000000"/>
                          </a:solidFill>
                          <a:effectLst/>
                          <a:latin typeface="B Lotus"/>
                          <a:cs typeface="B Zar" pitchFamily="2" charset="-78"/>
                        </a:rPr>
                        <a:t>150</a:t>
                      </a:r>
                    </a:p>
                  </a:txBody>
                  <a:tcPr marL="4205" marR="4205" marT="420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lvl1pPr marR="0" algn="l" rtl="0">
                        <a:lnSpc>
                          <a:spcPct val="100000"/>
                        </a:lnSpc>
                        <a:spcBef>
                          <a:spcPts val="0"/>
                        </a:spcBef>
                        <a:spcAft>
                          <a:spcPts val="0"/>
                        </a:spcAft>
                        <a:buNone/>
                        <a:defRPr sz="1400" b="0" i="0" u="none" strike="noStrike" cap="none">
                          <a:solidFill>
                            <a:schemeClr val="tx1"/>
                          </a:solidFill>
                          <a:latin typeface="Calibri"/>
                          <a:sym typeface="Arial"/>
                        </a:defRPr>
                      </a:lvl1pPr>
                      <a:lvl2pPr marR="0" algn="l" rtl="0">
                        <a:lnSpc>
                          <a:spcPct val="100000"/>
                        </a:lnSpc>
                        <a:spcBef>
                          <a:spcPts val="0"/>
                        </a:spcBef>
                        <a:spcAft>
                          <a:spcPts val="0"/>
                        </a:spcAft>
                        <a:buNone/>
                        <a:defRPr sz="1400" b="0" i="0" u="none" strike="noStrike" cap="none">
                          <a:solidFill>
                            <a:schemeClr val="tx1"/>
                          </a:solidFill>
                          <a:latin typeface="Calibri"/>
                          <a:sym typeface="Arial"/>
                        </a:defRPr>
                      </a:lvl2pPr>
                      <a:lvl3pPr marR="0" algn="l" rtl="0">
                        <a:lnSpc>
                          <a:spcPct val="100000"/>
                        </a:lnSpc>
                        <a:spcBef>
                          <a:spcPts val="0"/>
                        </a:spcBef>
                        <a:spcAft>
                          <a:spcPts val="0"/>
                        </a:spcAft>
                        <a:buNone/>
                        <a:defRPr sz="1400" b="0" i="0" u="none" strike="noStrike" cap="none">
                          <a:solidFill>
                            <a:schemeClr val="tx1"/>
                          </a:solidFill>
                          <a:latin typeface="Calibri"/>
                          <a:sym typeface="Arial"/>
                        </a:defRPr>
                      </a:lvl3pPr>
                      <a:lvl4pPr marR="0" algn="l" rtl="0">
                        <a:lnSpc>
                          <a:spcPct val="100000"/>
                        </a:lnSpc>
                        <a:spcBef>
                          <a:spcPts val="0"/>
                        </a:spcBef>
                        <a:spcAft>
                          <a:spcPts val="0"/>
                        </a:spcAft>
                        <a:buNone/>
                        <a:defRPr sz="1400" b="0" i="0" u="none" strike="noStrike" cap="none">
                          <a:solidFill>
                            <a:schemeClr val="tx1"/>
                          </a:solidFill>
                          <a:latin typeface="Calibri"/>
                          <a:sym typeface="Arial"/>
                        </a:defRPr>
                      </a:lvl4pPr>
                      <a:lvl5pPr marR="0" algn="l" rtl="0">
                        <a:lnSpc>
                          <a:spcPct val="100000"/>
                        </a:lnSpc>
                        <a:spcBef>
                          <a:spcPts val="0"/>
                        </a:spcBef>
                        <a:spcAft>
                          <a:spcPts val="0"/>
                        </a:spcAft>
                        <a:buNone/>
                        <a:defRPr sz="1400" b="0" i="0" u="none" strike="noStrike" cap="none">
                          <a:solidFill>
                            <a:schemeClr val="tx1"/>
                          </a:solidFill>
                          <a:latin typeface="Calibri"/>
                          <a:sym typeface="Arial"/>
                        </a:defRPr>
                      </a:lvl5pPr>
                      <a:lvl6pPr marR="0" algn="l" rtl="0">
                        <a:lnSpc>
                          <a:spcPct val="100000"/>
                        </a:lnSpc>
                        <a:spcBef>
                          <a:spcPts val="0"/>
                        </a:spcBef>
                        <a:spcAft>
                          <a:spcPts val="0"/>
                        </a:spcAft>
                        <a:buNone/>
                        <a:defRPr sz="1400" b="0" i="0" u="none" strike="noStrike" cap="none">
                          <a:solidFill>
                            <a:schemeClr val="tx1"/>
                          </a:solidFill>
                          <a:latin typeface="Calibri"/>
                          <a:sym typeface="Arial"/>
                        </a:defRPr>
                      </a:lvl6pPr>
                      <a:lvl7pPr marR="0" algn="l" rtl="0">
                        <a:lnSpc>
                          <a:spcPct val="100000"/>
                        </a:lnSpc>
                        <a:spcBef>
                          <a:spcPts val="0"/>
                        </a:spcBef>
                        <a:spcAft>
                          <a:spcPts val="0"/>
                        </a:spcAft>
                        <a:buNone/>
                        <a:defRPr sz="1400" b="0" i="0" u="none" strike="noStrike" cap="none">
                          <a:solidFill>
                            <a:schemeClr val="tx1"/>
                          </a:solidFill>
                          <a:latin typeface="Calibri"/>
                          <a:sym typeface="Arial"/>
                        </a:defRPr>
                      </a:lvl7pPr>
                      <a:lvl8pPr marR="0" algn="l" rtl="0">
                        <a:lnSpc>
                          <a:spcPct val="100000"/>
                        </a:lnSpc>
                        <a:spcBef>
                          <a:spcPts val="0"/>
                        </a:spcBef>
                        <a:spcAft>
                          <a:spcPts val="0"/>
                        </a:spcAft>
                        <a:buNone/>
                        <a:defRPr sz="1400" b="0" i="0" u="none" strike="noStrike" cap="none">
                          <a:solidFill>
                            <a:schemeClr val="tx1"/>
                          </a:solidFill>
                          <a:latin typeface="Calibri"/>
                          <a:sym typeface="Arial"/>
                        </a:defRPr>
                      </a:lvl8pPr>
                      <a:lvl9pPr marR="0" algn="l" rtl="0">
                        <a:lnSpc>
                          <a:spcPct val="100000"/>
                        </a:lnSpc>
                        <a:spcBef>
                          <a:spcPts val="0"/>
                        </a:spcBef>
                        <a:spcAft>
                          <a:spcPts val="0"/>
                        </a:spcAft>
                        <a:buNone/>
                        <a:defRPr sz="1400" b="0" i="0" u="none" strike="noStrike" cap="none">
                          <a:solidFill>
                            <a:schemeClr val="tx1"/>
                          </a:solidFill>
                          <a:latin typeface="Calibri"/>
                          <a:sym typeface="Arial"/>
                        </a:defRPr>
                      </a:lvl9pPr>
                    </a:lstStyle>
                    <a:p>
                      <a:pPr algn="ctr" rtl="1" fontAlgn="ctr"/>
                      <a:r>
                        <a:rPr lang="fa-IR" sz="1400" b="0" i="0" u="none" strike="noStrike">
                          <a:solidFill>
                            <a:srgbClr val="000000"/>
                          </a:solidFill>
                          <a:effectLst/>
                          <a:latin typeface="B Lotus"/>
                          <a:cs typeface="B Zar" pitchFamily="2" charset="-78"/>
                        </a:rPr>
                        <a:t>1728.5</a:t>
                      </a:r>
                    </a:p>
                  </a:txBody>
                  <a:tcPr marL="4205" marR="4205" marT="420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lvl1pPr marR="0" algn="l" rtl="0">
                        <a:lnSpc>
                          <a:spcPct val="100000"/>
                        </a:lnSpc>
                        <a:spcBef>
                          <a:spcPts val="0"/>
                        </a:spcBef>
                        <a:spcAft>
                          <a:spcPts val="0"/>
                        </a:spcAft>
                        <a:buNone/>
                        <a:defRPr sz="1400" b="0" i="0" u="none" strike="noStrike" cap="none">
                          <a:solidFill>
                            <a:schemeClr val="tx1"/>
                          </a:solidFill>
                          <a:latin typeface="Calibri"/>
                          <a:sym typeface="Arial"/>
                        </a:defRPr>
                      </a:lvl1pPr>
                      <a:lvl2pPr marR="0" algn="l" rtl="0">
                        <a:lnSpc>
                          <a:spcPct val="100000"/>
                        </a:lnSpc>
                        <a:spcBef>
                          <a:spcPts val="0"/>
                        </a:spcBef>
                        <a:spcAft>
                          <a:spcPts val="0"/>
                        </a:spcAft>
                        <a:buNone/>
                        <a:defRPr sz="1400" b="0" i="0" u="none" strike="noStrike" cap="none">
                          <a:solidFill>
                            <a:schemeClr val="tx1"/>
                          </a:solidFill>
                          <a:latin typeface="Calibri"/>
                          <a:sym typeface="Arial"/>
                        </a:defRPr>
                      </a:lvl2pPr>
                      <a:lvl3pPr marR="0" algn="l" rtl="0">
                        <a:lnSpc>
                          <a:spcPct val="100000"/>
                        </a:lnSpc>
                        <a:spcBef>
                          <a:spcPts val="0"/>
                        </a:spcBef>
                        <a:spcAft>
                          <a:spcPts val="0"/>
                        </a:spcAft>
                        <a:buNone/>
                        <a:defRPr sz="1400" b="0" i="0" u="none" strike="noStrike" cap="none">
                          <a:solidFill>
                            <a:schemeClr val="tx1"/>
                          </a:solidFill>
                          <a:latin typeface="Calibri"/>
                          <a:sym typeface="Arial"/>
                        </a:defRPr>
                      </a:lvl3pPr>
                      <a:lvl4pPr marR="0" algn="l" rtl="0">
                        <a:lnSpc>
                          <a:spcPct val="100000"/>
                        </a:lnSpc>
                        <a:spcBef>
                          <a:spcPts val="0"/>
                        </a:spcBef>
                        <a:spcAft>
                          <a:spcPts val="0"/>
                        </a:spcAft>
                        <a:buNone/>
                        <a:defRPr sz="1400" b="0" i="0" u="none" strike="noStrike" cap="none">
                          <a:solidFill>
                            <a:schemeClr val="tx1"/>
                          </a:solidFill>
                          <a:latin typeface="Calibri"/>
                          <a:sym typeface="Arial"/>
                        </a:defRPr>
                      </a:lvl4pPr>
                      <a:lvl5pPr marR="0" algn="l" rtl="0">
                        <a:lnSpc>
                          <a:spcPct val="100000"/>
                        </a:lnSpc>
                        <a:spcBef>
                          <a:spcPts val="0"/>
                        </a:spcBef>
                        <a:spcAft>
                          <a:spcPts val="0"/>
                        </a:spcAft>
                        <a:buNone/>
                        <a:defRPr sz="1400" b="0" i="0" u="none" strike="noStrike" cap="none">
                          <a:solidFill>
                            <a:schemeClr val="tx1"/>
                          </a:solidFill>
                          <a:latin typeface="Calibri"/>
                          <a:sym typeface="Arial"/>
                        </a:defRPr>
                      </a:lvl5pPr>
                      <a:lvl6pPr marR="0" algn="l" rtl="0">
                        <a:lnSpc>
                          <a:spcPct val="100000"/>
                        </a:lnSpc>
                        <a:spcBef>
                          <a:spcPts val="0"/>
                        </a:spcBef>
                        <a:spcAft>
                          <a:spcPts val="0"/>
                        </a:spcAft>
                        <a:buNone/>
                        <a:defRPr sz="1400" b="0" i="0" u="none" strike="noStrike" cap="none">
                          <a:solidFill>
                            <a:schemeClr val="tx1"/>
                          </a:solidFill>
                          <a:latin typeface="Calibri"/>
                          <a:sym typeface="Arial"/>
                        </a:defRPr>
                      </a:lvl6pPr>
                      <a:lvl7pPr marR="0" algn="l" rtl="0">
                        <a:lnSpc>
                          <a:spcPct val="100000"/>
                        </a:lnSpc>
                        <a:spcBef>
                          <a:spcPts val="0"/>
                        </a:spcBef>
                        <a:spcAft>
                          <a:spcPts val="0"/>
                        </a:spcAft>
                        <a:buNone/>
                        <a:defRPr sz="1400" b="0" i="0" u="none" strike="noStrike" cap="none">
                          <a:solidFill>
                            <a:schemeClr val="tx1"/>
                          </a:solidFill>
                          <a:latin typeface="Calibri"/>
                          <a:sym typeface="Arial"/>
                        </a:defRPr>
                      </a:lvl7pPr>
                      <a:lvl8pPr marR="0" algn="l" rtl="0">
                        <a:lnSpc>
                          <a:spcPct val="100000"/>
                        </a:lnSpc>
                        <a:spcBef>
                          <a:spcPts val="0"/>
                        </a:spcBef>
                        <a:spcAft>
                          <a:spcPts val="0"/>
                        </a:spcAft>
                        <a:buNone/>
                        <a:defRPr sz="1400" b="0" i="0" u="none" strike="noStrike" cap="none">
                          <a:solidFill>
                            <a:schemeClr val="tx1"/>
                          </a:solidFill>
                          <a:latin typeface="Calibri"/>
                          <a:sym typeface="Arial"/>
                        </a:defRPr>
                      </a:lvl8pPr>
                      <a:lvl9pPr marR="0" algn="l" rtl="0">
                        <a:lnSpc>
                          <a:spcPct val="100000"/>
                        </a:lnSpc>
                        <a:spcBef>
                          <a:spcPts val="0"/>
                        </a:spcBef>
                        <a:spcAft>
                          <a:spcPts val="0"/>
                        </a:spcAft>
                        <a:buNone/>
                        <a:defRPr sz="1400" b="0" i="0" u="none" strike="noStrike" cap="none">
                          <a:solidFill>
                            <a:schemeClr val="tx1"/>
                          </a:solidFill>
                          <a:latin typeface="Calibri"/>
                          <a:sym typeface="Arial"/>
                        </a:defRPr>
                      </a:lvl9pPr>
                    </a:lstStyle>
                    <a:p>
                      <a:pPr algn="ctr" rtl="0" fontAlgn="ctr"/>
                      <a:r>
                        <a:rPr lang="fa-IR" sz="1400" b="0" i="0" u="none" strike="noStrike">
                          <a:solidFill>
                            <a:srgbClr val="000000"/>
                          </a:solidFill>
                          <a:effectLst/>
                          <a:latin typeface="B Lotus"/>
                          <a:cs typeface="B Zar" pitchFamily="2" charset="-78"/>
                        </a:rPr>
                        <a:t>85.0</a:t>
                      </a:r>
                    </a:p>
                  </a:txBody>
                  <a:tcPr marL="4205" marR="4205" marT="420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r>
              <a:tr h="304664">
                <a:tc>
                  <a:txBody>
                    <a:bodyPr/>
                    <a:lstStyle>
                      <a:lvl1pPr marR="0" algn="l" rtl="0">
                        <a:lnSpc>
                          <a:spcPct val="100000"/>
                        </a:lnSpc>
                        <a:spcBef>
                          <a:spcPts val="0"/>
                        </a:spcBef>
                        <a:spcAft>
                          <a:spcPts val="0"/>
                        </a:spcAft>
                        <a:buNone/>
                        <a:defRPr sz="1400" b="0" i="0" u="none" strike="noStrike" cap="none">
                          <a:solidFill>
                            <a:schemeClr val="tx1"/>
                          </a:solidFill>
                          <a:latin typeface="Calibri"/>
                          <a:sym typeface="Arial"/>
                        </a:defRPr>
                      </a:lvl1pPr>
                      <a:lvl2pPr marR="0" algn="l" rtl="0">
                        <a:lnSpc>
                          <a:spcPct val="100000"/>
                        </a:lnSpc>
                        <a:spcBef>
                          <a:spcPts val="0"/>
                        </a:spcBef>
                        <a:spcAft>
                          <a:spcPts val="0"/>
                        </a:spcAft>
                        <a:buNone/>
                        <a:defRPr sz="1400" b="0" i="0" u="none" strike="noStrike" cap="none">
                          <a:solidFill>
                            <a:schemeClr val="tx1"/>
                          </a:solidFill>
                          <a:latin typeface="Calibri"/>
                          <a:sym typeface="Arial"/>
                        </a:defRPr>
                      </a:lvl2pPr>
                      <a:lvl3pPr marR="0" algn="l" rtl="0">
                        <a:lnSpc>
                          <a:spcPct val="100000"/>
                        </a:lnSpc>
                        <a:spcBef>
                          <a:spcPts val="0"/>
                        </a:spcBef>
                        <a:spcAft>
                          <a:spcPts val="0"/>
                        </a:spcAft>
                        <a:buNone/>
                        <a:defRPr sz="1400" b="0" i="0" u="none" strike="noStrike" cap="none">
                          <a:solidFill>
                            <a:schemeClr val="tx1"/>
                          </a:solidFill>
                          <a:latin typeface="Calibri"/>
                          <a:sym typeface="Arial"/>
                        </a:defRPr>
                      </a:lvl3pPr>
                      <a:lvl4pPr marR="0" algn="l" rtl="0">
                        <a:lnSpc>
                          <a:spcPct val="100000"/>
                        </a:lnSpc>
                        <a:spcBef>
                          <a:spcPts val="0"/>
                        </a:spcBef>
                        <a:spcAft>
                          <a:spcPts val="0"/>
                        </a:spcAft>
                        <a:buNone/>
                        <a:defRPr sz="1400" b="0" i="0" u="none" strike="noStrike" cap="none">
                          <a:solidFill>
                            <a:schemeClr val="tx1"/>
                          </a:solidFill>
                          <a:latin typeface="Calibri"/>
                          <a:sym typeface="Arial"/>
                        </a:defRPr>
                      </a:lvl4pPr>
                      <a:lvl5pPr marR="0" algn="l" rtl="0">
                        <a:lnSpc>
                          <a:spcPct val="100000"/>
                        </a:lnSpc>
                        <a:spcBef>
                          <a:spcPts val="0"/>
                        </a:spcBef>
                        <a:spcAft>
                          <a:spcPts val="0"/>
                        </a:spcAft>
                        <a:buNone/>
                        <a:defRPr sz="1400" b="0" i="0" u="none" strike="noStrike" cap="none">
                          <a:solidFill>
                            <a:schemeClr val="tx1"/>
                          </a:solidFill>
                          <a:latin typeface="Calibri"/>
                          <a:sym typeface="Arial"/>
                        </a:defRPr>
                      </a:lvl5pPr>
                      <a:lvl6pPr marR="0" algn="l" rtl="0">
                        <a:lnSpc>
                          <a:spcPct val="100000"/>
                        </a:lnSpc>
                        <a:spcBef>
                          <a:spcPts val="0"/>
                        </a:spcBef>
                        <a:spcAft>
                          <a:spcPts val="0"/>
                        </a:spcAft>
                        <a:buNone/>
                        <a:defRPr sz="1400" b="0" i="0" u="none" strike="noStrike" cap="none">
                          <a:solidFill>
                            <a:schemeClr val="tx1"/>
                          </a:solidFill>
                          <a:latin typeface="Calibri"/>
                          <a:sym typeface="Arial"/>
                        </a:defRPr>
                      </a:lvl6pPr>
                      <a:lvl7pPr marR="0" algn="l" rtl="0">
                        <a:lnSpc>
                          <a:spcPct val="100000"/>
                        </a:lnSpc>
                        <a:spcBef>
                          <a:spcPts val="0"/>
                        </a:spcBef>
                        <a:spcAft>
                          <a:spcPts val="0"/>
                        </a:spcAft>
                        <a:buNone/>
                        <a:defRPr sz="1400" b="0" i="0" u="none" strike="noStrike" cap="none">
                          <a:solidFill>
                            <a:schemeClr val="tx1"/>
                          </a:solidFill>
                          <a:latin typeface="Calibri"/>
                          <a:sym typeface="Arial"/>
                        </a:defRPr>
                      </a:lvl7pPr>
                      <a:lvl8pPr marR="0" algn="l" rtl="0">
                        <a:lnSpc>
                          <a:spcPct val="100000"/>
                        </a:lnSpc>
                        <a:spcBef>
                          <a:spcPts val="0"/>
                        </a:spcBef>
                        <a:spcAft>
                          <a:spcPts val="0"/>
                        </a:spcAft>
                        <a:buNone/>
                        <a:defRPr sz="1400" b="0" i="0" u="none" strike="noStrike" cap="none">
                          <a:solidFill>
                            <a:schemeClr val="tx1"/>
                          </a:solidFill>
                          <a:latin typeface="Calibri"/>
                          <a:sym typeface="Arial"/>
                        </a:defRPr>
                      </a:lvl8pPr>
                      <a:lvl9pPr marR="0" algn="l" rtl="0">
                        <a:lnSpc>
                          <a:spcPct val="100000"/>
                        </a:lnSpc>
                        <a:spcBef>
                          <a:spcPts val="0"/>
                        </a:spcBef>
                        <a:spcAft>
                          <a:spcPts val="0"/>
                        </a:spcAft>
                        <a:buNone/>
                        <a:defRPr sz="1400" b="0" i="0" u="none" strike="noStrike" cap="none">
                          <a:solidFill>
                            <a:schemeClr val="tx1"/>
                          </a:solidFill>
                          <a:latin typeface="Calibri"/>
                          <a:sym typeface="Arial"/>
                        </a:defRPr>
                      </a:lvl9pPr>
                    </a:lstStyle>
                    <a:p>
                      <a:pPr algn="ctr" rtl="0" fontAlgn="ctr"/>
                      <a:r>
                        <a:rPr lang="fa-IR" sz="1600" b="0" i="0" u="none" strike="noStrike" dirty="0">
                          <a:solidFill>
                            <a:srgbClr val="000000"/>
                          </a:solidFill>
                          <a:effectLst/>
                          <a:latin typeface="B Lotus"/>
                          <a:cs typeface="B Zar" pitchFamily="2" charset="-78"/>
                        </a:rPr>
                        <a:t>10</a:t>
                      </a:r>
                    </a:p>
                  </a:txBody>
                  <a:tcPr marL="4205" marR="4205" marT="420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lvl1pPr marR="0" algn="l" rtl="0">
                        <a:lnSpc>
                          <a:spcPct val="100000"/>
                        </a:lnSpc>
                        <a:spcBef>
                          <a:spcPts val="0"/>
                        </a:spcBef>
                        <a:spcAft>
                          <a:spcPts val="0"/>
                        </a:spcAft>
                        <a:buNone/>
                        <a:defRPr sz="1400" b="0" i="0" u="none" strike="noStrike" cap="none">
                          <a:solidFill>
                            <a:schemeClr val="tx1"/>
                          </a:solidFill>
                          <a:latin typeface="Calibri"/>
                          <a:sym typeface="Arial"/>
                        </a:defRPr>
                      </a:lvl1pPr>
                      <a:lvl2pPr marR="0" algn="l" rtl="0">
                        <a:lnSpc>
                          <a:spcPct val="100000"/>
                        </a:lnSpc>
                        <a:spcBef>
                          <a:spcPts val="0"/>
                        </a:spcBef>
                        <a:spcAft>
                          <a:spcPts val="0"/>
                        </a:spcAft>
                        <a:buNone/>
                        <a:defRPr sz="1400" b="0" i="0" u="none" strike="noStrike" cap="none">
                          <a:solidFill>
                            <a:schemeClr val="tx1"/>
                          </a:solidFill>
                          <a:latin typeface="Calibri"/>
                          <a:sym typeface="Arial"/>
                        </a:defRPr>
                      </a:lvl2pPr>
                      <a:lvl3pPr marR="0" algn="l" rtl="0">
                        <a:lnSpc>
                          <a:spcPct val="100000"/>
                        </a:lnSpc>
                        <a:spcBef>
                          <a:spcPts val="0"/>
                        </a:spcBef>
                        <a:spcAft>
                          <a:spcPts val="0"/>
                        </a:spcAft>
                        <a:buNone/>
                        <a:defRPr sz="1400" b="0" i="0" u="none" strike="noStrike" cap="none">
                          <a:solidFill>
                            <a:schemeClr val="tx1"/>
                          </a:solidFill>
                          <a:latin typeface="Calibri"/>
                          <a:sym typeface="Arial"/>
                        </a:defRPr>
                      </a:lvl3pPr>
                      <a:lvl4pPr marR="0" algn="l" rtl="0">
                        <a:lnSpc>
                          <a:spcPct val="100000"/>
                        </a:lnSpc>
                        <a:spcBef>
                          <a:spcPts val="0"/>
                        </a:spcBef>
                        <a:spcAft>
                          <a:spcPts val="0"/>
                        </a:spcAft>
                        <a:buNone/>
                        <a:defRPr sz="1400" b="0" i="0" u="none" strike="noStrike" cap="none">
                          <a:solidFill>
                            <a:schemeClr val="tx1"/>
                          </a:solidFill>
                          <a:latin typeface="Calibri"/>
                          <a:sym typeface="Arial"/>
                        </a:defRPr>
                      </a:lvl4pPr>
                      <a:lvl5pPr marR="0" algn="l" rtl="0">
                        <a:lnSpc>
                          <a:spcPct val="100000"/>
                        </a:lnSpc>
                        <a:spcBef>
                          <a:spcPts val="0"/>
                        </a:spcBef>
                        <a:spcAft>
                          <a:spcPts val="0"/>
                        </a:spcAft>
                        <a:buNone/>
                        <a:defRPr sz="1400" b="0" i="0" u="none" strike="noStrike" cap="none">
                          <a:solidFill>
                            <a:schemeClr val="tx1"/>
                          </a:solidFill>
                          <a:latin typeface="Calibri"/>
                          <a:sym typeface="Arial"/>
                        </a:defRPr>
                      </a:lvl5pPr>
                      <a:lvl6pPr marR="0" algn="l" rtl="0">
                        <a:lnSpc>
                          <a:spcPct val="100000"/>
                        </a:lnSpc>
                        <a:spcBef>
                          <a:spcPts val="0"/>
                        </a:spcBef>
                        <a:spcAft>
                          <a:spcPts val="0"/>
                        </a:spcAft>
                        <a:buNone/>
                        <a:defRPr sz="1400" b="0" i="0" u="none" strike="noStrike" cap="none">
                          <a:solidFill>
                            <a:schemeClr val="tx1"/>
                          </a:solidFill>
                          <a:latin typeface="Calibri"/>
                          <a:sym typeface="Arial"/>
                        </a:defRPr>
                      </a:lvl6pPr>
                      <a:lvl7pPr marR="0" algn="l" rtl="0">
                        <a:lnSpc>
                          <a:spcPct val="100000"/>
                        </a:lnSpc>
                        <a:spcBef>
                          <a:spcPts val="0"/>
                        </a:spcBef>
                        <a:spcAft>
                          <a:spcPts val="0"/>
                        </a:spcAft>
                        <a:buNone/>
                        <a:defRPr sz="1400" b="0" i="0" u="none" strike="noStrike" cap="none">
                          <a:solidFill>
                            <a:schemeClr val="tx1"/>
                          </a:solidFill>
                          <a:latin typeface="Calibri"/>
                          <a:sym typeface="Arial"/>
                        </a:defRPr>
                      </a:lvl7pPr>
                      <a:lvl8pPr marR="0" algn="l" rtl="0">
                        <a:lnSpc>
                          <a:spcPct val="100000"/>
                        </a:lnSpc>
                        <a:spcBef>
                          <a:spcPts val="0"/>
                        </a:spcBef>
                        <a:spcAft>
                          <a:spcPts val="0"/>
                        </a:spcAft>
                        <a:buNone/>
                        <a:defRPr sz="1400" b="0" i="0" u="none" strike="noStrike" cap="none">
                          <a:solidFill>
                            <a:schemeClr val="tx1"/>
                          </a:solidFill>
                          <a:latin typeface="Calibri"/>
                          <a:sym typeface="Arial"/>
                        </a:defRPr>
                      </a:lvl8pPr>
                      <a:lvl9pPr marR="0" algn="l" rtl="0">
                        <a:lnSpc>
                          <a:spcPct val="100000"/>
                        </a:lnSpc>
                        <a:spcBef>
                          <a:spcPts val="0"/>
                        </a:spcBef>
                        <a:spcAft>
                          <a:spcPts val="0"/>
                        </a:spcAft>
                        <a:buNone/>
                        <a:defRPr sz="1400" b="0" i="0" u="none" strike="noStrike" cap="none">
                          <a:solidFill>
                            <a:schemeClr val="tx1"/>
                          </a:solidFill>
                          <a:latin typeface="Calibri"/>
                          <a:sym typeface="Arial"/>
                        </a:defRPr>
                      </a:lvl9pPr>
                    </a:lstStyle>
                    <a:p>
                      <a:pPr algn="ctr" rtl="1" fontAlgn="ctr"/>
                      <a:r>
                        <a:rPr lang="fa-IR" sz="1600" b="0" i="0" u="none" strike="noStrike" dirty="0">
                          <a:solidFill>
                            <a:srgbClr val="000000"/>
                          </a:solidFill>
                          <a:effectLst/>
                          <a:latin typeface="B Lotus"/>
                          <a:cs typeface="B Zar" pitchFamily="2" charset="-78"/>
                        </a:rPr>
                        <a:t>کهناب</a:t>
                      </a:r>
                    </a:p>
                  </a:txBody>
                  <a:tcPr marL="4205" marR="4205" marT="420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lvl1pPr marR="0" algn="l" rtl="0">
                        <a:lnSpc>
                          <a:spcPct val="100000"/>
                        </a:lnSpc>
                        <a:spcBef>
                          <a:spcPts val="0"/>
                        </a:spcBef>
                        <a:spcAft>
                          <a:spcPts val="0"/>
                        </a:spcAft>
                        <a:buNone/>
                        <a:defRPr sz="1400" b="0" i="0" u="none" strike="noStrike" cap="none">
                          <a:solidFill>
                            <a:schemeClr val="tx1"/>
                          </a:solidFill>
                          <a:latin typeface="Calibri"/>
                          <a:sym typeface="Arial"/>
                        </a:defRPr>
                      </a:lvl1pPr>
                      <a:lvl2pPr marR="0" algn="l" rtl="0">
                        <a:lnSpc>
                          <a:spcPct val="100000"/>
                        </a:lnSpc>
                        <a:spcBef>
                          <a:spcPts val="0"/>
                        </a:spcBef>
                        <a:spcAft>
                          <a:spcPts val="0"/>
                        </a:spcAft>
                        <a:buNone/>
                        <a:defRPr sz="1400" b="0" i="0" u="none" strike="noStrike" cap="none">
                          <a:solidFill>
                            <a:schemeClr val="tx1"/>
                          </a:solidFill>
                          <a:latin typeface="Calibri"/>
                          <a:sym typeface="Arial"/>
                        </a:defRPr>
                      </a:lvl2pPr>
                      <a:lvl3pPr marR="0" algn="l" rtl="0">
                        <a:lnSpc>
                          <a:spcPct val="100000"/>
                        </a:lnSpc>
                        <a:spcBef>
                          <a:spcPts val="0"/>
                        </a:spcBef>
                        <a:spcAft>
                          <a:spcPts val="0"/>
                        </a:spcAft>
                        <a:buNone/>
                        <a:defRPr sz="1400" b="0" i="0" u="none" strike="noStrike" cap="none">
                          <a:solidFill>
                            <a:schemeClr val="tx1"/>
                          </a:solidFill>
                          <a:latin typeface="Calibri"/>
                          <a:sym typeface="Arial"/>
                        </a:defRPr>
                      </a:lvl3pPr>
                      <a:lvl4pPr marR="0" algn="l" rtl="0">
                        <a:lnSpc>
                          <a:spcPct val="100000"/>
                        </a:lnSpc>
                        <a:spcBef>
                          <a:spcPts val="0"/>
                        </a:spcBef>
                        <a:spcAft>
                          <a:spcPts val="0"/>
                        </a:spcAft>
                        <a:buNone/>
                        <a:defRPr sz="1400" b="0" i="0" u="none" strike="noStrike" cap="none">
                          <a:solidFill>
                            <a:schemeClr val="tx1"/>
                          </a:solidFill>
                          <a:latin typeface="Calibri"/>
                          <a:sym typeface="Arial"/>
                        </a:defRPr>
                      </a:lvl4pPr>
                      <a:lvl5pPr marR="0" algn="l" rtl="0">
                        <a:lnSpc>
                          <a:spcPct val="100000"/>
                        </a:lnSpc>
                        <a:spcBef>
                          <a:spcPts val="0"/>
                        </a:spcBef>
                        <a:spcAft>
                          <a:spcPts val="0"/>
                        </a:spcAft>
                        <a:buNone/>
                        <a:defRPr sz="1400" b="0" i="0" u="none" strike="noStrike" cap="none">
                          <a:solidFill>
                            <a:schemeClr val="tx1"/>
                          </a:solidFill>
                          <a:latin typeface="Calibri"/>
                          <a:sym typeface="Arial"/>
                        </a:defRPr>
                      </a:lvl5pPr>
                      <a:lvl6pPr marR="0" algn="l" rtl="0">
                        <a:lnSpc>
                          <a:spcPct val="100000"/>
                        </a:lnSpc>
                        <a:spcBef>
                          <a:spcPts val="0"/>
                        </a:spcBef>
                        <a:spcAft>
                          <a:spcPts val="0"/>
                        </a:spcAft>
                        <a:buNone/>
                        <a:defRPr sz="1400" b="0" i="0" u="none" strike="noStrike" cap="none">
                          <a:solidFill>
                            <a:schemeClr val="tx1"/>
                          </a:solidFill>
                          <a:latin typeface="Calibri"/>
                          <a:sym typeface="Arial"/>
                        </a:defRPr>
                      </a:lvl6pPr>
                      <a:lvl7pPr marR="0" algn="l" rtl="0">
                        <a:lnSpc>
                          <a:spcPct val="100000"/>
                        </a:lnSpc>
                        <a:spcBef>
                          <a:spcPts val="0"/>
                        </a:spcBef>
                        <a:spcAft>
                          <a:spcPts val="0"/>
                        </a:spcAft>
                        <a:buNone/>
                        <a:defRPr sz="1400" b="0" i="0" u="none" strike="noStrike" cap="none">
                          <a:solidFill>
                            <a:schemeClr val="tx1"/>
                          </a:solidFill>
                          <a:latin typeface="Calibri"/>
                          <a:sym typeface="Arial"/>
                        </a:defRPr>
                      </a:lvl7pPr>
                      <a:lvl8pPr marR="0" algn="l" rtl="0">
                        <a:lnSpc>
                          <a:spcPct val="100000"/>
                        </a:lnSpc>
                        <a:spcBef>
                          <a:spcPts val="0"/>
                        </a:spcBef>
                        <a:spcAft>
                          <a:spcPts val="0"/>
                        </a:spcAft>
                        <a:buNone/>
                        <a:defRPr sz="1400" b="0" i="0" u="none" strike="noStrike" cap="none">
                          <a:solidFill>
                            <a:schemeClr val="tx1"/>
                          </a:solidFill>
                          <a:latin typeface="Calibri"/>
                          <a:sym typeface="Arial"/>
                        </a:defRPr>
                      </a:lvl8pPr>
                      <a:lvl9pPr marR="0" algn="l" rtl="0">
                        <a:lnSpc>
                          <a:spcPct val="100000"/>
                        </a:lnSpc>
                        <a:spcBef>
                          <a:spcPts val="0"/>
                        </a:spcBef>
                        <a:spcAft>
                          <a:spcPts val="0"/>
                        </a:spcAft>
                        <a:buNone/>
                        <a:defRPr sz="1400" b="0" i="0" u="none" strike="noStrike" cap="none">
                          <a:solidFill>
                            <a:schemeClr val="tx1"/>
                          </a:solidFill>
                          <a:latin typeface="Calibri"/>
                          <a:sym typeface="Arial"/>
                        </a:defRPr>
                      </a:lvl9pPr>
                    </a:lstStyle>
                    <a:p>
                      <a:pPr algn="ctr" rtl="0" fontAlgn="ctr"/>
                      <a:r>
                        <a:rPr lang="en-US" sz="1400" b="0" i="0" u="none" strike="noStrike">
                          <a:solidFill>
                            <a:srgbClr val="000000"/>
                          </a:solidFill>
                          <a:effectLst/>
                          <a:latin typeface="B Lotus"/>
                          <a:cs typeface="B Zar" pitchFamily="2" charset="-78"/>
                        </a:rPr>
                        <a:t>39 S</a:t>
                      </a:r>
                    </a:p>
                  </a:txBody>
                  <a:tcPr marL="4205" marR="4205" marT="420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lvl1pPr marR="0" algn="l" rtl="0">
                        <a:lnSpc>
                          <a:spcPct val="100000"/>
                        </a:lnSpc>
                        <a:spcBef>
                          <a:spcPts val="0"/>
                        </a:spcBef>
                        <a:spcAft>
                          <a:spcPts val="0"/>
                        </a:spcAft>
                        <a:buNone/>
                        <a:defRPr sz="1400" b="0" i="0" u="none" strike="noStrike" cap="none">
                          <a:solidFill>
                            <a:schemeClr val="tx1"/>
                          </a:solidFill>
                          <a:latin typeface="Calibri"/>
                          <a:sym typeface="Arial"/>
                        </a:defRPr>
                      </a:lvl1pPr>
                      <a:lvl2pPr marR="0" algn="l" rtl="0">
                        <a:lnSpc>
                          <a:spcPct val="100000"/>
                        </a:lnSpc>
                        <a:spcBef>
                          <a:spcPts val="0"/>
                        </a:spcBef>
                        <a:spcAft>
                          <a:spcPts val="0"/>
                        </a:spcAft>
                        <a:buNone/>
                        <a:defRPr sz="1400" b="0" i="0" u="none" strike="noStrike" cap="none">
                          <a:solidFill>
                            <a:schemeClr val="tx1"/>
                          </a:solidFill>
                          <a:latin typeface="Calibri"/>
                          <a:sym typeface="Arial"/>
                        </a:defRPr>
                      </a:lvl2pPr>
                      <a:lvl3pPr marR="0" algn="l" rtl="0">
                        <a:lnSpc>
                          <a:spcPct val="100000"/>
                        </a:lnSpc>
                        <a:spcBef>
                          <a:spcPts val="0"/>
                        </a:spcBef>
                        <a:spcAft>
                          <a:spcPts val="0"/>
                        </a:spcAft>
                        <a:buNone/>
                        <a:defRPr sz="1400" b="0" i="0" u="none" strike="noStrike" cap="none">
                          <a:solidFill>
                            <a:schemeClr val="tx1"/>
                          </a:solidFill>
                          <a:latin typeface="Calibri"/>
                          <a:sym typeface="Arial"/>
                        </a:defRPr>
                      </a:lvl3pPr>
                      <a:lvl4pPr marR="0" algn="l" rtl="0">
                        <a:lnSpc>
                          <a:spcPct val="100000"/>
                        </a:lnSpc>
                        <a:spcBef>
                          <a:spcPts val="0"/>
                        </a:spcBef>
                        <a:spcAft>
                          <a:spcPts val="0"/>
                        </a:spcAft>
                        <a:buNone/>
                        <a:defRPr sz="1400" b="0" i="0" u="none" strike="noStrike" cap="none">
                          <a:solidFill>
                            <a:schemeClr val="tx1"/>
                          </a:solidFill>
                          <a:latin typeface="Calibri"/>
                          <a:sym typeface="Arial"/>
                        </a:defRPr>
                      </a:lvl4pPr>
                      <a:lvl5pPr marR="0" algn="l" rtl="0">
                        <a:lnSpc>
                          <a:spcPct val="100000"/>
                        </a:lnSpc>
                        <a:spcBef>
                          <a:spcPts val="0"/>
                        </a:spcBef>
                        <a:spcAft>
                          <a:spcPts val="0"/>
                        </a:spcAft>
                        <a:buNone/>
                        <a:defRPr sz="1400" b="0" i="0" u="none" strike="noStrike" cap="none">
                          <a:solidFill>
                            <a:schemeClr val="tx1"/>
                          </a:solidFill>
                          <a:latin typeface="Calibri"/>
                          <a:sym typeface="Arial"/>
                        </a:defRPr>
                      </a:lvl5pPr>
                      <a:lvl6pPr marR="0" algn="l" rtl="0">
                        <a:lnSpc>
                          <a:spcPct val="100000"/>
                        </a:lnSpc>
                        <a:spcBef>
                          <a:spcPts val="0"/>
                        </a:spcBef>
                        <a:spcAft>
                          <a:spcPts val="0"/>
                        </a:spcAft>
                        <a:buNone/>
                        <a:defRPr sz="1400" b="0" i="0" u="none" strike="noStrike" cap="none">
                          <a:solidFill>
                            <a:schemeClr val="tx1"/>
                          </a:solidFill>
                          <a:latin typeface="Calibri"/>
                          <a:sym typeface="Arial"/>
                        </a:defRPr>
                      </a:lvl6pPr>
                      <a:lvl7pPr marR="0" algn="l" rtl="0">
                        <a:lnSpc>
                          <a:spcPct val="100000"/>
                        </a:lnSpc>
                        <a:spcBef>
                          <a:spcPts val="0"/>
                        </a:spcBef>
                        <a:spcAft>
                          <a:spcPts val="0"/>
                        </a:spcAft>
                        <a:buNone/>
                        <a:defRPr sz="1400" b="0" i="0" u="none" strike="noStrike" cap="none">
                          <a:solidFill>
                            <a:schemeClr val="tx1"/>
                          </a:solidFill>
                          <a:latin typeface="Calibri"/>
                          <a:sym typeface="Arial"/>
                        </a:defRPr>
                      </a:lvl7pPr>
                      <a:lvl8pPr marR="0" algn="l" rtl="0">
                        <a:lnSpc>
                          <a:spcPct val="100000"/>
                        </a:lnSpc>
                        <a:spcBef>
                          <a:spcPts val="0"/>
                        </a:spcBef>
                        <a:spcAft>
                          <a:spcPts val="0"/>
                        </a:spcAft>
                        <a:buNone/>
                        <a:defRPr sz="1400" b="0" i="0" u="none" strike="noStrike" cap="none">
                          <a:solidFill>
                            <a:schemeClr val="tx1"/>
                          </a:solidFill>
                          <a:latin typeface="Calibri"/>
                          <a:sym typeface="Arial"/>
                        </a:defRPr>
                      </a:lvl8pPr>
                      <a:lvl9pPr marR="0" algn="l" rtl="0">
                        <a:lnSpc>
                          <a:spcPct val="100000"/>
                        </a:lnSpc>
                        <a:spcBef>
                          <a:spcPts val="0"/>
                        </a:spcBef>
                        <a:spcAft>
                          <a:spcPts val="0"/>
                        </a:spcAft>
                        <a:buNone/>
                        <a:defRPr sz="1400" b="0" i="0" u="none" strike="noStrike" cap="none">
                          <a:solidFill>
                            <a:schemeClr val="tx1"/>
                          </a:solidFill>
                          <a:latin typeface="Calibri"/>
                          <a:sym typeface="Arial"/>
                        </a:defRPr>
                      </a:lvl9pPr>
                    </a:lstStyle>
                    <a:p>
                      <a:pPr algn="ctr" rtl="0" fontAlgn="ctr"/>
                      <a:r>
                        <a:rPr lang="en-US" sz="1400" b="0" i="0" u="none" strike="noStrike">
                          <a:solidFill>
                            <a:srgbClr val="000000"/>
                          </a:solidFill>
                          <a:effectLst/>
                          <a:latin typeface="B Lotus"/>
                          <a:cs typeface="B Zar" pitchFamily="2" charset="-78"/>
                        </a:rPr>
                        <a:t>292437.78 m E</a:t>
                      </a:r>
                    </a:p>
                  </a:txBody>
                  <a:tcPr marL="4205" marR="4205" marT="420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lvl1pPr marR="0" algn="l" rtl="0">
                        <a:lnSpc>
                          <a:spcPct val="100000"/>
                        </a:lnSpc>
                        <a:spcBef>
                          <a:spcPts val="0"/>
                        </a:spcBef>
                        <a:spcAft>
                          <a:spcPts val="0"/>
                        </a:spcAft>
                        <a:buNone/>
                        <a:defRPr sz="1400" b="0" i="0" u="none" strike="noStrike" cap="none">
                          <a:solidFill>
                            <a:schemeClr val="tx1"/>
                          </a:solidFill>
                          <a:latin typeface="Calibri"/>
                          <a:sym typeface="Arial"/>
                        </a:defRPr>
                      </a:lvl1pPr>
                      <a:lvl2pPr marR="0" algn="l" rtl="0">
                        <a:lnSpc>
                          <a:spcPct val="100000"/>
                        </a:lnSpc>
                        <a:spcBef>
                          <a:spcPts val="0"/>
                        </a:spcBef>
                        <a:spcAft>
                          <a:spcPts val="0"/>
                        </a:spcAft>
                        <a:buNone/>
                        <a:defRPr sz="1400" b="0" i="0" u="none" strike="noStrike" cap="none">
                          <a:solidFill>
                            <a:schemeClr val="tx1"/>
                          </a:solidFill>
                          <a:latin typeface="Calibri"/>
                          <a:sym typeface="Arial"/>
                        </a:defRPr>
                      </a:lvl2pPr>
                      <a:lvl3pPr marR="0" algn="l" rtl="0">
                        <a:lnSpc>
                          <a:spcPct val="100000"/>
                        </a:lnSpc>
                        <a:spcBef>
                          <a:spcPts val="0"/>
                        </a:spcBef>
                        <a:spcAft>
                          <a:spcPts val="0"/>
                        </a:spcAft>
                        <a:buNone/>
                        <a:defRPr sz="1400" b="0" i="0" u="none" strike="noStrike" cap="none">
                          <a:solidFill>
                            <a:schemeClr val="tx1"/>
                          </a:solidFill>
                          <a:latin typeface="Calibri"/>
                          <a:sym typeface="Arial"/>
                        </a:defRPr>
                      </a:lvl3pPr>
                      <a:lvl4pPr marR="0" algn="l" rtl="0">
                        <a:lnSpc>
                          <a:spcPct val="100000"/>
                        </a:lnSpc>
                        <a:spcBef>
                          <a:spcPts val="0"/>
                        </a:spcBef>
                        <a:spcAft>
                          <a:spcPts val="0"/>
                        </a:spcAft>
                        <a:buNone/>
                        <a:defRPr sz="1400" b="0" i="0" u="none" strike="noStrike" cap="none">
                          <a:solidFill>
                            <a:schemeClr val="tx1"/>
                          </a:solidFill>
                          <a:latin typeface="Calibri"/>
                          <a:sym typeface="Arial"/>
                        </a:defRPr>
                      </a:lvl4pPr>
                      <a:lvl5pPr marR="0" algn="l" rtl="0">
                        <a:lnSpc>
                          <a:spcPct val="100000"/>
                        </a:lnSpc>
                        <a:spcBef>
                          <a:spcPts val="0"/>
                        </a:spcBef>
                        <a:spcAft>
                          <a:spcPts val="0"/>
                        </a:spcAft>
                        <a:buNone/>
                        <a:defRPr sz="1400" b="0" i="0" u="none" strike="noStrike" cap="none">
                          <a:solidFill>
                            <a:schemeClr val="tx1"/>
                          </a:solidFill>
                          <a:latin typeface="Calibri"/>
                          <a:sym typeface="Arial"/>
                        </a:defRPr>
                      </a:lvl5pPr>
                      <a:lvl6pPr marR="0" algn="l" rtl="0">
                        <a:lnSpc>
                          <a:spcPct val="100000"/>
                        </a:lnSpc>
                        <a:spcBef>
                          <a:spcPts val="0"/>
                        </a:spcBef>
                        <a:spcAft>
                          <a:spcPts val="0"/>
                        </a:spcAft>
                        <a:buNone/>
                        <a:defRPr sz="1400" b="0" i="0" u="none" strike="noStrike" cap="none">
                          <a:solidFill>
                            <a:schemeClr val="tx1"/>
                          </a:solidFill>
                          <a:latin typeface="Calibri"/>
                          <a:sym typeface="Arial"/>
                        </a:defRPr>
                      </a:lvl6pPr>
                      <a:lvl7pPr marR="0" algn="l" rtl="0">
                        <a:lnSpc>
                          <a:spcPct val="100000"/>
                        </a:lnSpc>
                        <a:spcBef>
                          <a:spcPts val="0"/>
                        </a:spcBef>
                        <a:spcAft>
                          <a:spcPts val="0"/>
                        </a:spcAft>
                        <a:buNone/>
                        <a:defRPr sz="1400" b="0" i="0" u="none" strike="noStrike" cap="none">
                          <a:solidFill>
                            <a:schemeClr val="tx1"/>
                          </a:solidFill>
                          <a:latin typeface="Calibri"/>
                          <a:sym typeface="Arial"/>
                        </a:defRPr>
                      </a:lvl7pPr>
                      <a:lvl8pPr marR="0" algn="l" rtl="0">
                        <a:lnSpc>
                          <a:spcPct val="100000"/>
                        </a:lnSpc>
                        <a:spcBef>
                          <a:spcPts val="0"/>
                        </a:spcBef>
                        <a:spcAft>
                          <a:spcPts val="0"/>
                        </a:spcAft>
                        <a:buNone/>
                        <a:defRPr sz="1400" b="0" i="0" u="none" strike="noStrike" cap="none">
                          <a:solidFill>
                            <a:schemeClr val="tx1"/>
                          </a:solidFill>
                          <a:latin typeface="Calibri"/>
                          <a:sym typeface="Arial"/>
                        </a:defRPr>
                      </a:lvl8pPr>
                      <a:lvl9pPr marR="0" algn="l" rtl="0">
                        <a:lnSpc>
                          <a:spcPct val="100000"/>
                        </a:lnSpc>
                        <a:spcBef>
                          <a:spcPts val="0"/>
                        </a:spcBef>
                        <a:spcAft>
                          <a:spcPts val="0"/>
                        </a:spcAft>
                        <a:buNone/>
                        <a:defRPr sz="1400" b="0" i="0" u="none" strike="noStrike" cap="none">
                          <a:solidFill>
                            <a:schemeClr val="tx1"/>
                          </a:solidFill>
                          <a:latin typeface="Calibri"/>
                          <a:sym typeface="Arial"/>
                        </a:defRPr>
                      </a:lvl9pPr>
                    </a:lstStyle>
                    <a:p>
                      <a:pPr algn="ctr" rtl="0" fontAlgn="ctr"/>
                      <a:r>
                        <a:rPr lang="en-US" sz="1400" b="0" i="0" u="none" strike="noStrike" dirty="0">
                          <a:solidFill>
                            <a:srgbClr val="000000"/>
                          </a:solidFill>
                          <a:effectLst/>
                          <a:latin typeface="B Lotus"/>
                          <a:cs typeface="B Zar" pitchFamily="2" charset="-78"/>
                        </a:rPr>
                        <a:t>4056075.14 m N</a:t>
                      </a:r>
                    </a:p>
                  </a:txBody>
                  <a:tcPr marL="4205" marR="4205" marT="420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lvl1pPr marR="0" algn="l" rtl="0">
                        <a:lnSpc>
                          <a:spcPct val="100000"/>
                        </a:lnSpc>
                        <a:spcBef>
                          <a:spcPts val="0"/>
                        </a:spcBef>
                        <a:spcAft>
                          <a:spcPts val="0"/>
                        </a:spcAft>
                        <a:buNone/>
                        <a:defRPr sz="1400" b="0" i="0" u="none" strike="noStrike" cap="none">
                          <a:solidFill>
                            <a:schemeClr val="tx1"/>
                          </a:solidFill>
                          <a:latin typeface="Calibri"/>
                          <a:sym typeface="Arial"/>
                        </a:defRPr>
                      </a:lvl1pPr>
                      <a:lvl2pPr marR="0" algn="l" rtl="0">
                        <a:lnSpc>
                          <a:spcPct val="100000"/>
                        </a:lnSpc>
                        <a:spcBef>
                          <a:spcPts val="0"/>
                        </a:spcBef>
                        <a:spcAft>
                          <a:spcPts val="0"/>
                        </a:spcAft>
                        <a:buNone/>
                        <a:defRPr sz="1400" b="0" i="0" u="none" strike="noStrike" cap="none">
                          <a:solidFill>
                            <a:schemeClr val="tx1"/>
                          </a:solidFill>
                          <a:latin typeface="Calibri"/>
                          <a:sym typeface="Arial"/>
                        </a:defRPr>
                      </a:lvl2pPr>
                      <a:lvl3pPr marR="0" algn="l" rtl="0">
                        <a:lnSpc>
                          <a:spcPct val="100000"/>
                        </a:lnSpc>
                        <a:spcBef>
                          <a:spcPts val="0"/>
                        </a:spcBef>
                        <a:spcAft>
                          <a:spcPts val="0"/>
                        </a:spcAft>
                        <a:buNone/>
                        <a:defRPr sz="1400" b="0" i="0" u="none" strike="noStrike" cap="none">
                          <a:solidFill>
                            <a:schemeClr val="tx1"/>
                          </a:solidFill>
                          <a:latin typeface="Calibri"/>
                          <a:sym typeface="Arial"/>
                        </a:defRPr>
                      </a:lvl3pPr>
                      <a:lvl4pPr marR="0" algn="l" rtl="0">
                        <a:lnSpc>
                          <a:spcPct val="100000"/>
                        </a:lnSpc>
                        <a:spcBef>
                          <a:spcPts val="0"/>
                        </a:spcBef>
                        <a:spcAft>
                          <a:spcPts val="0"/>
                        </a:spcAft>
                        <a:buNone/>
                        <a:defRPr sz="1400" b="0" i="0" u="none" strike="noStrike" cap="none">
                          <a:solidFill>
                            <a:schemeClr val="tx1"/>
                          </a:solidFill>
                          <a:latin typeface="Calibri"/>
                          <a:sym typeface="Arial"/>
                        </a:defRPr>
                      </a:lvl4pPr>
                      <a:lvl5pPr marR="0" algn="l" rtl="0">
                        <a:lnSpc>
                          <a:spcPct val="100000"/>
                        </a:lnSpc>
                        <a:spcBef>
                          <a:spcPts val="0"/>
                        </a:spcBef>
                        <a:spcAft>
                          <a:spcPts val="0"/>
                        </a:spcAft>
                        <a:buNone/>
                        <a:defRPr sz="1400" b="0" i="0" u="none" strike="noStrike" cap="none">
                          <a:solidFill>
                            <a:schemeClr val="tx1"/>
                          </a:solidFill>
                          <a:latin typeface="Calibri"/>
                          <a:sym typeface="Arial"/>
                        </a:defRPr>
                      </a:lvl5pPr>
                      <a:lvl6pPr marR="0" algn="l" rtl="0">
                        <a:lnSpc>
                          <a:spcPct val="100000"/>
                        </a:lnSpc>
                        <a:spcBef>
                          <a:spcPts val="0"/>
                        </a:spcBef>
                        <a:spcAft>
                          <a:spcPts val="0"/>
                        </a:spcAft>
                        <a:buNone/>
                        <a:defRPr sz="1400" b="0" i="0" u="none" strike="noStrike" cap="none">
                          <a:solidFill>
                            <a:schemeClr val="tx1"/>
                          </a:solidFill>
                          <a:latin typeface="Calibri"/>
                          <a:sym typeface="Arial"/>
                        </a:defRPr>
                      </a:lvl6pPr>
                      <a:lvl7pPr marR="0" algn="l" rtl="0">
                        <a:lnSpc>
                          <a:spcPct val="100000"/>
                        </a:lnSpc>
                        <a:spcBef>
                          <a:spcPts val="0"/>
                        </a:spcBef>
                        <a:spcAft>
                          <a:spcPts val="0"/>
                        </a:spcAft>
                        <a:buNone/>
                        <a:defRPr sz="1400" b="0" i="0" u="none" strike="noStrike" cap="none">
                          <a:solidFill>
                            <a:schemeClr val="tx1"/>
                          </a:solidFill>
                          <a:latin typeface="Calibri"/>
                          <a:sym typeface="Arial"/>
                        </a:defRPr>
                      </a:lvl7pPr>
                      <a:lvl8pPr marR="0" algn="l" rtl="0">
                        <a:lnSpc>
                          <a:spcPct val="100000"/>
                        </a:lnSpc>
                        <a:spcBef>
                          <a:spcPts val="0"/>
                        </a:spcBef>
                        <a:spcAft>
                          <a:spcPts val="0"/>
                        </a:spcAft>
                        <a:buNone/>
                        <a:defRPr sz="1400" b="0" i="0" u="none" strike="noStrike" cap="none">
                          <a:solidFill>
                            <a:schemeClr val="tx1"/>
                          </a:solidFill>
                          <a:latin typeface="Calibri"/>
                          <a:sym typeface="Arial"/>
                        </a:defRPr>
                      </a:lvl8pPr>
                      <a:lvl9pPr marR="0" algn="l" rtl="0">
                        <a:lnSpc>
                          <a:spcPct val="100000"/>
                        </a:lnSpc>
                        <a:spcBef>
                          <a:spcPts val="0"/>
                        </a:spcBef>
                        <a:spcAft>
                          <a:spcPts val="0"/>
                        </a:spcAft>
                        <a:buNone/>
                        <a:defRPr sz="1400" b="0" i="0" u="none" strike="noStrike" cap="none">
                          <a:solidFill>
                            <a:schemeClr val="tx1"/>
                          </a:solidFill>
                          <a:latin typeface="Calibri"/>
                          <a:sym typeface="Arial"/>
                        </a:defRPr>
                      </a:lvl9pPr>
                    </a:lstStyle>
                    <a:p>
                      <a:pPr algn="ctr" rtl="0" fontAlgn="ctr"/>
                      <a:r>
                        <a:rPr lang="fa-IR" sz="1400" b="0" i="0" u="none" strike="noStrike">
                          <a:solidFill>
                            <a:srgbClr val="000000"/>
                          </a:solidFill>
                          <a:effectLst/>
                          <a:latin typeface="B Lotus"/>
                          <a:cs typeface="B Zar" pitchFamily="2" charset="-78"/>
                        </a:rPr>
                        <a:t>300</a:t>
                      </a:r>
                    </a:p>
                  </a:txBody>
                  <a:tcPr marL="4205" marR="4205" marT="420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lvl1pPr marR="0" algn="l" rtl="0">
                        <a:lnSpc>
                          <a:spcPct val="100000"/>
                        </a:lnSpc>
                        <a:spcBef>
                          <a:spcPts val="0"/>
                        </a:spcBef>
                        <a:spcAft>
                          <a:spcPts val="0"/>
                        </a:spcAft>
                        <a:buNone/>
                        <a:defRPr sz="1400" b="0" i="0" u="none" strike="noStrike" cap="none">
                          <a:solidFill>
                            <a:schemeClr val="tx1"/>
                          </a:solidFill>
                          <a:latin typeface="Calibri"/>
                          <a:sym typeface="Arial"/>
                        </a:defRPr>
                      </a:lvl1pPr>
                      <a:lvl2pPr marR="0" algn="l" rtl="0">
                        <a:lnSpc>
                          <a:spcPct val="100000"/>
                        </a:lnSpc>
                        <a:spcBef>
                          <a:spcPts val="0"/>
                        </a:spcBef>
                        <a:spcAft>
                          <a:spcPts val="0"/>
                        </a:spcAft>
                        <a:buNone/>
                        <a:defRPr sz="1400" b="0" i="0" u="none" strike="noStrike" cap="none">
                          <a:solidFill>
                            <a:schemeClr val="tx1"/>
                          </a:solidFill>
                          <a:latin typeface="Calibri"/>
                          <a:sym typeface="Arial"/>
                        </a:defRPr>
                      </a:lvl2pPr>
                      <a:lvl3pPr marR="0" algn="l" rtl="0">
                        <a:lnSpc>
                          <a:spcPct val="100000"/>
                        </a:lnSpc>
                        <a:spcBef>
                          <a:spcPts val="0"/>
                        </a:spcBef>
                        <a:spcAft>
                          <a:spcPts val="0"/>
                        </a:spcAft>
                        <a:buNone/>
                        <a:defRPr sz="1400" b="0" i="0" u="none" strike="noStrike" cap="none">
                          <a:solidFill>
                            <a:schemeClr val="tx1"/>
                          </a:solidFill>
                          <a:latin typeface="Calibri"/>
                          <a:sym typeface="Arial"/>
                        </a:defRPr>
                      </a:lvl3pPr>
                      <a:lvl4pPr marR="0" algn="l" rtl="0">
                        <a:lnSpc>
                          <a:spcPct val="100000"/>
                        </a:lnSpc>
                        <a:spcBef>
                          <a:spcPts val="0"/>
                        </a:spcBef>
                        <a:spcAft>
                          <a:spcPts val="0"/>
                        </a:spcAft>
                        <a:buNone/>
                        <a:defRPr sz="1400" b="0" i="0" u="none" strike="noStrike" cap="none">
                          <a:solidFill>
                            <a:schemeClr val="tx1"/>
                          </a:solidFill>
                          <a:latin typeface="Calibri"/>
                          <a:sym typeface="Arial"/>
                        </a:defRPr>
                      </a:lvl4pPr>
                      <a:lvl5pPr marR="0" algn="l" rtl="0">
                        <a:lnSpc>
                          <a:spcPct val="100000"/>
                        </a:lnSpc>
                        <a:spcBef>
                          <a:spcPts val="0"/>
                        </a:spcBef>
                        <a:spcAft>
                          <a:spcPts val="0"/>
                        </a:spcAft>
                        <a:buNone/>
                        <a:defRPr sz="1400" b="0" i="0" u="none" strike="noStrike" cap="none">
                          <a:solidFill>
                            <a:schemeClr val="tx1"/>
                          </a:solidFill>
                          <a:latin typeface="Calibri"/>
                          <a:sym typeface="Arial"/>
                        </a:defRPr>
                      </a:lvl5pPr>
                      <a:lvl6pPr marR="0" algn="l" rtl="0">
                        <a:lnSpc>
                          <a:spcPct val="100000"/>
                        </a:lnSpc>
                        <a:spcBef>
                          <a:spcPts val="0"/>
                        </a:spcBef>
                        <a:spcAft>
                          <a:spcPts val="0"/>
                        </a:spcAft>
                        <a:buNone/>
                        <a:defRPr sz="1400" b="0" i="0" u="none" strike="noStrike" cap="none">
                          <a:solidFill>
                            <a:schemeClr val="tx1"/>
                          </a:solidFill>
                          <a:latin typeface="Calibri"/>
                          <a:sym typeface="Arial"/>
                        </a:defRPr>
                      </a:lvl6pPr>
                      <a:lvl7pPr marR="0" algn="l" rtl="0">
                        <a:lnSpc>
                          <a:spcPct val="100000"/>
                        </a:lnSpc>
                        <a:spcBef>
                          <a:spcPts val="0"/>
                        </a:spcBef>
                        <a:spcAft>
                          <a:spcPts val="0"/>
                        </a:spcAft>
                        <a:buNone/>
                        <a:defRPr sz="1400" b="0" i="0" u="none" strike="noStrike" cap="none">
                          <a:solidFill>
                            <a:schemeClr val="tx1"/>
                          </a:solidFill>
                          <a:latin typeface="Calibri"/>
                          <a:sym typeface="Arial"/>
                        </a:defRPr>
                      </a:lvl7pPr>
                      <a:lvl8pPr marR="0" algn="l" rtl="0">
                        <a:lnSpc>
                          <a:spcPct val="100000"/>
                        </a:lnSpc>
                        <a:spcBef>
                          <a:spcPts val="0"/>
                        </a:spcBef>
                        <a:spcAft>
                          <a:spcPts val="0"/>
                        </a:spcAft>
                        <a:buNone/>
                        <a:defRPr sz="1400" b="0" i="0" u="none" strike="noStrike" cap="none">
                          <a:solidFill>
                            <a:schemeClr val="tx1"/>
                          </a:solidFill>
                          <a:latin typeface="Calibri"/>
                          <a:sym typeface="Arial"/>
                        </a:defRPr>
                      </a:lvl8pPr>
                      <a:lvl9pPr marR="0" algn="l" rtl="0">
                        <a:lnSpc>
                          <a:spcPct val="100000"/>
                        </a:lnSpc>
                        <a:spcBef>
                          <a:spcPts val="0"/>
                        </a:spcBef>
                        <a:spcAft>
                          <a:spcPts val="0"/>
                        </a:spcAft>
                        <a:buNone/>
                        <a:defRPr sz="1400" b="0" i="0" u="none" strike="noStrike" cap="none">
                          <a:solidFill>
                            <a:schemeClr val="tx1"/>
                          </a:solidFill>
                          <a:latin typeface="Calibri"/>
                          <a:sym typeface="Arial"/>
                        </a:defRPr>
                      </a:lvl9pPr>
                    </a:lstStyle>
                    <a:p>
                      <a:pPr algn="ctr" rtl="1" fontAlgn="ctr"/>
                      <a:r>
                        <a:rPr lang="fa-IR" sz="1400" b="0" i="0" u="none" strike="noStrike">
                          <a:solidFill>
                            <a:srgbClr val="000000"/>
                          </a:solidFill>
                          <a:effectLst/>
                          <a:latin typeface="B Lotus"/>
                          <a:cs typeface="B Zar" pitchFamily="2" charset="-78"/>
                        </a:rPr>
                        <a:t>1732.3</a:t>
                      </a:r>
                    </a:p>
                  </a:txBody>
                  <a:tcPr marL="4205" marR="4205" marT="420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lvl1pPr marR="0" algn="l" rtl="0">
                        <a:lnSpc>
                          <a:spcPct val="100000"/>
                        </a:lnSpc>
                        <a:spcBef>
                          <a:spcPts val="0"/>
                        </a:spcBef>
                        <a:spcAft>
                          <a:spcPts val="0"/>
                        </a:spcAft>
                        <a:buNone/>
                        <a:defRPr sz="1400" b="0" i="0" u="none" strike="noStrike" cap="none">
                          <a:solidFill>
                            <a:schemeClr val="tx1"/>
                          </a:solidFill>
                          <a:latin typeface="Calibri"/>
                          <a:sym typeface="Arial"/>
                        </a:defRPr>
                      </a:lvl1pPr>
                      <a:lvl2pPr marR="0" algn="l" rtl="0">
                        <a:lnSpc>
                          <a:spcPct val="100000"/>
                        </a:lnSpc>
                        <a:spcBef>
                          <a:spcPts val="0"/>
                        </a:spcBef>
                        <a:spcAft>
                          <a:spcPts val="0"/>
                        </a:spcAft>
                        <a:buNone/>
                        <a:defRPr sz="1400" b="0" i="0" u="none" strike="noStrike" cap="none">
                          <a:solidFill>
                            <a:schemeClr val="tx1"/>
                          </a:solidFill>
                          <a:latin typeface="Calibri"/>
                          <a:sym typeface="Arial"/>
                        </a:defRPr>
                      </a:lvl2pPr>
                      <a:lvl3pPr marR="0" algn="l" rtl="0">
                        <a:lnSpc>
                          <a:spcPct val="100000"/>
                        </a:lnSpc>
                        <a:spcBef>
                          <a:spcPts val="0"/>
                        </a:spcBef>
                        <a:spcAft>
                          <a:spcPts val="0"/>
                        </a:spcAft>
                        <a:buNone/>
                        <a:defRPr sz="1400" b="0" i="0" u="none" strike="noStrike" cap="none">
                          <a:solidFill>
                            <a:schemeClr val="tx1"/>
                          </a:solidFill>
                          <a:latin typeface="Calibri"/>
                          <a:sym typeface="Arial"/>
                        </a:defRPr>
                      </a:lvl3pPr>
                      <a:lvl4pPr marR="0" algn="l" rtl="0">
                        <a:lnSpc>
                          <a:spcPct val="100000"/>
                        </a:lnSpc>
                        <a:spcBef>
                          <a:spcPts val="0"/>
                        </a:spcBef>
                        <a:spcAft>
                          <a:spcPts val="0"/>
                        </a:spcAft>
                        <a:buNone/>
                        <a:defRPr sz="1400" b="0" i="0" u="none" strike="noStrike" cap="none">
                          <a:solidFill>
                            <a:schemeClr val="tx1"/>
                          </a:solidFill>
                          <a:latin typeface="Calibri"/>
                          <a:sym typeface="Arial"/>
                        </a:defRPr>
                      </a:lvl4pPr>
                      <a:lvl5pPr marR="0" algn="l" rtl="0">
                        <a:lnSpc>
                          <a:spcPct val="100000"/>
                        </a:lnSpc>
                        <a:spcBef>
                          <a:spcPts val="0"/>
                        </a:spcBef>
                        <a:spcAft>
                          <a:spcPts val="0"/>
                        </a:spcAft>
                        <a:buNone/>
                        <a:defRPr sz="1400" b="0" i="0" u="none" strike="noStrike" cap="none">
                          <a:solidFill>
                            <a:schemeClr val="tx1"/>
                          </a:solidFill>
                          <a:latin typeface="Calibri"/>
                          <a:sym typeface="Arial"/>
                        </a:defRPr>
                      </a:lvl5pPr>
                      <a:lvl6pPr marR="0" algn="l" rtl="0">
                        <a:lnSpc>
                          <a:spcPct val="100000"/>
                        </a:lnSpc>
                        <a:spcBef>
                          <a:spcPts val="0"/>
                        </a:spcBef>
                        <a:spcAft>
                          <a:spcPts val="0"/>
                        </a:spcAft>
                        <a:buNone/>
                        <a:defRPr sz="1400" b="0" i="0" u="none" strike="noStrike" cap="none">
                          <a:solidFill>
                            <a:schemeClr val="tx1"/>
                          </a:solidFill>
                          <a:latin typeface="Calibri"/>
                          <a:sym typeface="Arial"/>
                        </a:defRPr>
                      </a:lvl6pPr>
                      <a:lvl7pPr marR="0" algn="l" rtl="0">
                        <a:lnSpc>
                          <a:spcPct val="100000"/>
                        </a:lnSpc>
                        <a:spcBef>
                          <a:spcPts val="0"/>
                        </a:spcBef>
                        <a:spcAft>
                          <a:spcPts val="0"/>
                        </a:spcAft>
                        <a:buNone/>
                        <a:defRPr sz="1400" b="0" i="0" u="none" strike="noStrike" cap="none">
                          <a:solidFill>
                            <a:schemeClr val="tx1"/>
                          </a:solidFill>
                          <a:latin typeface="Calibri"/>
                          <a:sym typeface="Arial"/>
                        </a:defRPr>
                      </a:lvl7pPr>
                      <a:lvl8pPr marR="0" algn="l" rtl="0">
                        <a:lnSpc>
                          <a:spcPct val="100000"/>
                        </a:lnSpc>
                        <a:spcBef>
                          <a:spcPts val="0"/>
                        </a:spcBef>
                        <a:spcAft>
                          <a:spcPts val="0"/>
                        </a:spcAft>
                        <a:buNone/>
                        <a:defRPr sz="1400" b="0" i="0" u="none" strike="noStrike" cap="none">
                          <a:solidFill>
                            <a:schemeClr val="tx1"/>
                          </a:solidFill>
                          <a:latin typeface="Calibri"/>
                          <a:sym typeface="Arial"/>
                        </a:defRPr>
                      </a:lvl8pPr>
                      <a:lvl9pPr marR="0" algn="l" rtl="0">
                        <a:lnSpc>
                          <a:spcPct val="100000"/>
                        </a:lnSpc>
                        <a:spcBef>
                          <a:spcPts val="0"/>
                        </a:spcBef>
                        <a:spcAft>
                          <a:spcPts val="0"/>
                        </a:spcAft>
                        <a:buNone/>
                        <a:defRPr sz="1400" b="0" i="0" u="none" strike="noStrike" cap="none">
                          <a:solidFill>
                            <a:schemeClr val="tx1"/>
                          </a:solidFill>
                          <a:latin typeface="Calibri"/>
                          <a:sym typeface="Arial"/>
                        </a:defRPr>
                      </a:lvl9pPr>
                    </a:lstStyle>
                    <a:p>
                      <a:pPr algn="ctr" rtl="0" fontAlgn="ctr"/>
                      <a:r>
                        <a:rPr lang="fa-IR" sz="1400" b="0" i="0" u="none" strike="noStrike" dirty="0">
                          <a:solidFill>
                            <a:srgbClr val="000000"/>
                          </a:solidFill>
                          <a:effectLst/>
                          <a:latin typeface="B Lotus"/>
                          <a:cs typeface="B Zar" pitchFamily="2" charset="-78"/>
                        </a:rPr>
                        <a:t>170</a:t>
                      </a:r>
                    </a:p>
                  </a:txBody>
                  <a:tcPr marL="4205" marR="4205" marT="420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r>
            </a:tbl>
          </a:graphicData>
        </a:graphic>
      </p:graphicFrame>
      <p:sp>
        <p:nvSpPr>
          <p:cNvPr id="8" name="Rectangle 7"/>
          <p:cNvSpPr/>
          <p:nvPr/>
        </p:nvSpPr>
        <p:spPr>
          <a:xfrm>
            <a:off x="0" y="616803"/>
            <a:ext cx="9144000" cy="830997"/>
          </a:xfrm>
          <a:prstGeom prst="rect">
            <a:avLst/>
          </a:prstGeom>
        </p:spPr>
        <p:txBody>
          <a:bodyPr wrap="square">
            <a:spAutoFit/>
          </a:bodyPr>
          <a:lstStyle/>
          <a:p>
            <a:pPr marL="285750" lvl="1" indent="-285750" algn="justLow" rtl="1">
              <a:lnSpc>
                <a:spcPct val="150000"/>
              </a:lnSpc>
              <a:buFont typeface="Wingdings" pitchFamily="2" charset="2"/>
              <a:buChar char="q"/>
            </a:pPr>
            <a:r>
              <a:rPr lang="fa-IR" sz="1600" b="1" dirty="0">
                <a:solidFill>
                  <a:srgbClr val="000000"/>
                </a:solidFill>
                <a:cs typeface="B Mitra" pitchFamily="2" charset="-78"/>
              </a:rPr>
              <a:t>شناسایی </a:t>
            </a:r>
            <a:r>
              <a:rPr lang="fa-IR" sz="1600" b="1" dirty="0" smtClean="0">
                <a:solidFill>
                  <a:srgbClr val="000000"/>
                </a:solidFill>
                <a:cs typeface="B Mitra" pitchFamily="2" charset="-78"/>
              </a:rPr>
              <a:t>10منطقه </a:t>
            </a:r>
            <a:r>
              <a:rPr lang="fa-IR" sz="1600" b="1" dirty="0">
                <a:solidFill>
                  <a:srgbClr val="000000"/>
                </a:solidFill>
                <a:cs typeface="B Mitra" pitchFamily="2" charset="-78"/>
              </a:rPr>
              <a:t>به عنوان مناطق مناسب سرمايه گذاري برای احداث نیروگاه </a:t>
            </a:r>
            <a:r>
              <a:rPr lang="fa-IR" sz="1600" b="1" dirty="0" smtClean="0">
                <a:solidFill>
                  <a:srgbClr val="000000"/>
                </a:solidFill>
                <a:cs typeface="B Mitra" pitchFamily="2" charset="-78"/>
              </a:rPr>
              <a:t>خورشیدی بیشتر از 10 مگاوات  </a:t>
            </a:r>
            <a:r>
              <a:rPr lang="fa-IR" sz="1600" b="1" dirty="0">
                <a:solidFill>
                  <a:srgbClr val="000000"/>
                </a:solidFill>
                <a:cs typeface="B Mitra" pitchFamily="2" charset="-78"/>
              </a:rPr>
              <a:t>از اراضی ملی استان با همکاری اداره کل منابع طبیعی و آبخیز داری، شرکت برق منطقه ای  و سایر دستگاه های اجرایی و معرفی آن به </a:t>
            </a:r>
            <a:r>
              <a:rPr lang="fa-IR" sz="1600" b="1" dirty="0" smtClean="0">
                <a:solidFill>
                  <a:srgbClr val="000000"/>
                </a:solidFill>
                <a:cs typeface="B Mitra" pitchFamily="2" charset="-78"/>
              </a:rPr>
              <a:t>ساتبا</a:t>
            </a:r>
            <a:endParaRPr lang="en-US" sz="1600" b="1" dirty="0">
              <a:solidFill>
                <a:srgbClr val="000000"/>
              </a:solidFill>
              <a:cs typeface="B Mitra" pitchFamily="2" charset="-78"/>
            </a:endParaRPr>
          </a:p>
        </p:txBody>
      </p:sp>
    </p:spTree>
    <p:extLst>
      <p:ext uri="{BB962C8B-B14F-4D97-AF65-F5344CB8AC3E}">
        <p14:creationId xmlns:p14="http://schemas.microsoft.com/office/powerpoint/2010/main" val="2869174112"/>
      </p:ext>
    </p:extLst>
  </p:cSld>
  <p:clrMapOvr>
    <a:masterClrMapping/>
  </p:clrMapOvr>
  <p:transition spd="slow">
    <p:blinds/>
  </p:transition>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p:cNvSpPr>
            <a:spLocks noGrp="1"/>
          </p:cNvSpPr>
          <p:nvPr>
            <p:ph type="sldNum" idx="10"/>
          </p:nvPr>
        </p:nvSpPr>
        <p:spPr/>
        <p:txBody>
          <a:bodyPr/>
          <a:lstStyle/>
          <a:p>
            <a:pPr>
              <a:defRPr/>
            </a:pPr>
            <a:fld id="{5F4F1D15-E0ED-416C-9F73-BDABDF56CF11}" type="slidenum">
              <a:rPr lang="fa-IR" altLang="fa-IR" smtClean="0"/>
              <a:pPr>
                <a:defRPr/>
              </a:pPr>
              <a:t>19</a:t>
            </a:fld>
            <a:endParaRPr lang="fa-IR" altLang="fa-IR"/>
          </a:p>
        </p:txBody>
      </p:sp>
      <p:sp>
        <p:nvSpPr>
          <p:cNvPr id="3" name="Content Placeholder 1"/>
          <p:cNvSpPr txBox="1">
            <a:spLocks/>
          </p:cNvSpPr>
          <p:nvPr/>
        </p:nvSpPr>
        <p:spPr>
          <a:xfrm>
            <a:off x="457200" y="1600200"/>
            <a:ext cx="8229600" cy="4525963"/>
          </a:xfrm>
          <a:prstGeom prst="rect">
            <a:avLst/>
          </a:prstGeom>
        </p:spPr>
        <p:txBody>
          <a:bodyPr vert="horz" lIns="91440" tIns="45720" rIns="91440" bIns="45720" rtlCol="0">
            <a:normAutofit/>
          </a:bodyPr>
          <a:lstStyle>
            <a:lvl1pPr marL="342900" indent="-342900" algn="l" defTabSz="914400" rtl="0" eaLnBrk="1" latinLnBrk="0" hangingPunct="1">
              <a:spcBef>
                <a:spcPct val="20000"/>
              </a:spcBef>
              <a:buFont typeface="Arial" pitchFamily="34" charset="0"/>
              <a:buChar char="•"/>
              <a:defRPr sz="2400" kern="1200">
                <a:solidFill>
                  <a:schemeClr val="tx1">
                    <a:lumMod val="50000"/>
                    <a:lumOff val="50000"/>
                  </a:schemeClr>
                </a:solidFill>
                <a:latin typeface="+mj-lt"/>
                <a:ea typeface="+mn-ea"/>
                <a:cs typeface="+mn-cs"/>
              </a:defRPr>
            </a:lvl1pPr>
            <a:lvl2pPr marL="742950" indent="-285750" algn="l" defTabSz="914400" rtl="0" eaLnBrk="1" latinLnBrk="0" hangingPunct="1">
              <a:spcBef>
                <a:spcPct val="20000"/>
              </a:spcBef>
              <a:buFont typeface="Courier New" pitchFamily="49" charset="0"/>
              <a:buChar char="o"/>
              <a:defRPr sz="1600" kern="1200">
                <a:solidFill>
                  <a:schemeClr val="tx1">
                    <a:lumMod val="50000"/>
                    <a:lumOff val="50000"/>
                  </a:schemeClr>
                </a:solidFill>
                <a:latin typeface="+mj-lt"/>
                <a:ea typeface="+mn-ea"/>
                <a:cs typeface="+mn-cs"/>
              </a:defRPr>
            </a:lvl2pPr>
            <a:lvl3pPr marL="1143000" indent="-228600" algn="l" defTabSz="914400" rtl="0" eaLnBrk="1" latinLnBrk="0" hangingPunct="1">
              <a:spcBef>
                <a:spcPct val="20000"/>
              </a:spcBef>
              <a:buFont typeface="Arial" pitchFamily="34" charset="0"/>
              <a:buChar char="•"/>
              <a:defRPr sz="1600" kern="1200">
                <a:solidFill>
                  <a:schemeClr val="tx1">
                    <a:lumMod val="50000"/>
                    <a:lumOff val="50000"/>
                  </a:schemeClr>
                </a:solidFill>
                <a:latin typeface="+mj-lt"/>
                <a:ea typeface="+mn-ea"/>
                <a:cs typeface="+mn-cs"/>
              </a:defRPr>
            </a:lvl3pPr>
            <a:lvl4pPr marL="1600200" indent="-228600" algn="l" defTabSz="914400" rtl="0" eaLnBrk="1" latinLnBrk="0" hangingPunct="1">
              <a:spcBef>
                <a:spcPct val="20000"/>
              </a:spcBef>
              <a:buFont typeface="Courier New" pitchFamily="49" charset="0"/>
              <a:buChar char="o"/>
              <a:defRPr sz="1600" kern="1200">
                <a:solidFill>
                  <a:schemeClr val="tx1">
                    <a:lumMod val="50000"/>
                    <a:lumOff val="50000"/>
                  </a:schemeClr>
                </a:solidFill>
                <a:latin typeface="+mj-lt"/>
                <a:ea typeface="+mn-ea"/>
                <a:cs typeface="+mn-cs"/>
              </a:defRPr>
            </a:lvl4pPr>
            <a:lvl5pPr marL="2057400" indent="-228600" algn="l" defTabSz="914400" rtl="0" eaLnBrk="1" latinLnBrk="0" hangingPunct="1">
              <a:spcBef>
                <a:spcPct val="20000"/>
              </a:spcBef>
              <a:buFont typeface="Arial" pitchFamily="34" charset="0"/>
              <a:buChar char="•"/>
              <a:defRPr sz="1600" kern="1200">
                <a:solidFill>
                  <a:schemeClr val="tx1">
                    <a:lumMod val="50000"/>
                    <a:lumOff val="50000"/>
                  </a:schemeClr>
                </a:solidFill>
                <a:latin typeface="+mj-lt"/>
                <a:ea typeface="+mn-ea"/>
                <a:cs typeface="+mn-cs"/>
              </a:defRPr>
            </a:lvl5pPr>
            <a:lvl6pPr marL="2514600" indent="-228600" algn="l" defTabSz="914400" rtl="0" eaLnBrk="1" latinLnBrk="0" hangingPunct="1">
              <a:spcBef>
                <a:spcPct val="20000"/>
              </a:spcBef>
              <a:buFont typeface="Courier New" pitchFamily="49" charset="0"/>
              <a:buChar char="o"/>
              <a:defRPr sz="1600" kern="1200">
                <a:solidFill>
                  <a:schemeClr val="tx1">
                    <a:lumMod val="50000"/>
                    <a:lumOff val="50000"/>
                  </a:schemeClr>
                </a:solidFill>
                <a:latin typeface="+mj-lt"/>
                <a:ea typeface="+mn-ea"/>
                <a:cs typeface="+mn-cs"/>
              </a:defRPr>
            </a:lvl6pPr>
            <a:lvl7pPr marL="2971800" indent="-228600" algn="l" defTabSz="914400" rtl="0" eaLnBrk="1" latinLnBrk="0" hangingPunct="1">
              <a:spcBef>
                <a:spcPct val="20000"/>
              </a:spcBef>
              <a:buFont typeface="Arial" pitchFamily="34" charset="0"/>
              <a:buChar char="•"/>
              <a:defRPr sz="1600" kern="1200">
                <a:solidFill>
                  <a:schemeClr val="tx1">
                    <a:lumMod val="50000"/>
                    <a:lumOff val="50000"/>
                  </a:schemeClr>
                </a:solidFill>
                <a:latin typeface="+mj-lt"/>
                <a:ea typeface="+mn-ea"/>
                <a:cs typeface="+mn-cs"/>
              </a:defRPr>
            </a:lvl7pPr>
            <a:lvl8pPr marL="3429000" indent="-228600" algn="l" defTabSz="914400" rtl="0" eaLnBrk="1" latinLnBrk="0" hangingPunct="1">
              <a:spcBef>
                <a:spcPct val="20000"/>
              </a:spcBef>
              <a:buFont typeface="Courier New" pitchFamily="49" charset="0"/>
              <a:buChar char="o"/>
              <a:defRPr sz="1600" kern="1200">
                <a:solidFill>
                  <a:schemeClr val="tx1">
                    <a:lumMod val="50000"/>
                    <a:lumOff val="50000"/>
                  </a:schemeClr>
                </a:solidFill>
                <a:latin typeface="+mj-lt"/>
                <a:ea typeface="+mn-ea"/>
                <a:cs typeface="+mn-cs"/>
              </a:defRPr>
            </a:lvl8pPr>
            <a:lvl9pPr marL="3886200" indent="-228600" algn="l" defTabSz="914400" rtl="0" eaLnBrk="1" latinLnBrk="0" hangingPunct="1">
              <a:spcBef>
                <a:spcPct val="20000"/>
              </a:spcBef>
              <a:buFont typeface="Arial" pitchFamily="34" charset="0"/>
              <a:buChar char="•"/>
              <a:defRPr sz="1600" kern="1200">
                <a:solidFill>
                  <a:schemeClr val="tx1">
                    <a:lumMod val="50000"/>
                    <a:lumOff val="50000"/>
                  </a:schemeClr>
                </a:solidFill>
                <a:latin typeface="+mj-lt"/>
                <a:ea typeface="+mn-ea"/>
                <a:cs typeface="+mn-cs"/>
              </a:defRPr>
            </a:lvl9pPr>
          </a:lstStyle>
          <a:p>
            <a:pPr marL="0" marR="0" lvl="0" indent="0" algn="ctr" defTabSz="914400" rtl="0" eaLnBrk="1" fontAlgn="auto" latinLnBrk="0" hangingPunct="1">
              <a:lnSpc>
                <a:spcPct val="100000"/>
              </a:lnSpc>
              <a:spcBef>
                <a:spcPct val="20000"/>
              </a:spcBef>
              <a:spcAft>
                <a:spcPts val="0"/>
              </a:spcAft>
              <a:buClrTx/>
              <a:buSzTx/>
              <a:buFont typeface="Arial" pitchFamily="34" charset="0"/>
              <a:buNone/>
              <a:tabLst/>
              <a:defRPr/>
            </a:pPr>
            <a:endParaRPr kumimoji="0" lang="fa-IR" sz="3000" b="0" i="0" u="none" strike="noStrike" kern="1200" cap="none" spc="0" normalizeH="0" baseline="0" noProof="0" dirty="0">
              <a:ln>
                <a:noFill/>
              </a:ln>
              <a:solidFill>
                <a:sysClr val="windowText" lastClr="000000"/>
              </a:solidFill>
              <a:effectLst>
                <a:outerShdw blurRad="38100" dist="38100" dir="2700000" algn="tl">
                  <a:srgbClr val="000000">
                    <a:alpha val="43137"/>
                  </a:srgbClr>
                </a:outerShdw>
              </a:effectLst>
              <a:uLnTx/>
              <a:uFillTx/>
              <a:latin typeface="Century Gothic"/>
              <a:ea typeface="+mn-ea"/>
              <a:cs typeface="B Titr" panose="00000700000000000000" pitchFamily="2" charset="-78"/>
            </a:endParaRPr>
          </a:p>
          <a:p>
            <a:pPr marL="0" marR="0" lvl="0" indent="0" algn="ctr" defTabSz="914400" rtl="0" eaLnBrk="1" fontAlgn="auto" latinLnBrk="0" hangingPunct="1">
              <a:lnSpc>
                <a:spcPct val="100000"/>
              </a:lnSpc>
              <a:spcBef>
                <a:spcPct val="20000"/>
              </a:spcBef>
              <a:spcAft>
                <a:spcPts val="0"/>
              </a:spcAft>
              <a:buClrTx/>
              <a:buSzTx/>
              <a:buFont typeface="Arial" pitchFamily="34" charset="0"/>
              <a:buNone/>
              <a:tabLst/>
              <a:defRPr/>
            </a:pPr>
            <a:endParaRPr kumimoji="0" lang="fa-IR" sz="3000" b="0" i="0" u="none" strike="noStrike" kern="1200" cap="none" spc="0" normalizeH="0" baseline="0" noProof="0" dirty="0">
              <a:ln>
                <a:noFill/>
              </a:ln>
              <a:solidFill>
                <a:sysClr val="windowText" lastClr="000000"/>
              </a:solidFill>
              <a:effectLst>
                <a:outerShdw blurRad="38100" dist="38100" dir="2700000" algn="tl">
                  <a:srgbClr val="000000">
                    <a:alpha val="43137"/>
                  </a:srgbClr>
                </a:outerShdw>
              </a:effectLst>
              <a:uLnTx/>
              <a:uFillTx/>
              <a:latin typeface="Century Gothic"/>
              <a:ea typeface="+mn-ea"/>
              <a:cs typeface="B Titr" panose="00000700000000000000" pitchFamily="2" charset="-78"/>
            </a:endParaRPr>
          </a:p>
          <a:p>
            <a:pPr marL="0" marR="0" lvl="0" indent="0" algn="ctr" defTabSz="914400" rtl="0" eaLnBrk="1" fontAlgn="auto" latinLnBrk="0" hangingPunct="1">
              <a:lnSpc>
                <a:spcPct val="100000"/>
              </a:lnSpc>
              <a:spcBef>
                <a:spcPct val="20000"/>
              </a:spcBef>
              <a:spcAft>
                <a:spcPts val="0"/>
              </a:spcAft>
              <a:buClrTx/>
              <a:buSzTx/>
              <a:buFont typeface="Arial" pitchFamily="34" charset="0"/>
              <a:buNone/>
              <a:tabLst/>
              <a:defRPr/>
            </a:pPr>
            <a:r>
              <a:rPr lang="fa-IR" sz="3000" dirty="0" smtClean="0">
                <a:solidFill>
                  <a:srgbClr val="FF0000"/>
                </a:solidFill>
                <a:effectLst>
                  <a:outerShdw blurRad="38100" dist="38100" dir="2700000" algn="tl">
                    <a:srgbClr val="000000">
                      <a:alpha val="43137"/>
                    </a:srgbClr>
                  </a:outerShdw>
                </a:effectLst>
                <a:latin typeface="Century Gothic"/>
                <a:cs typeface="B Titr" panose="00000700000000000000" pitchFamily="2" charset="-78"/>
              </a:rPr>
              <a:t>باتشکر از توجه شما</a:t>
            </a:r>
            <a:endParaRPr kumimoji="0" lang="en-US" sz="3000" b="0" i="0" u="none" strike="noStrike" kern="1200" cap="none" spc="0" normalizeH="0" baseline="0" noProof="0" dirty="0">
              <a:ln>
                <a:noFill/>
              </a:ln>
              <a:solidFill>
                <a:srgbClr val="FF0000"/>
              </a:solidFill>
              <a:effectLst>
                <a:outerShdw blurRad="38100" dist="38100" dir="2700000" algn="tl">
                  <a:srgbClr val="000000">
                    <a:alpha val="43137"/>
                  </a:srgbClr>
                </a:outerShdw>
              </a:effectLst>
              <a:uLnTx/>
              <a:uFillTx/>
              <a:latin typeface="Century Gothic"/>
              <a:cs typeface="B Titr" panose="00000700000000000000" pitchFamily="2" charset="-78"/>
            </a:endParaRPr>
          </a:p>
        </p:txBody>
      </p:sp>
    </p:spTree>
    <p:extLst>
      <p:ext uri="{BB962C8B-B14F-4D97-AF65-F5344CB8AC3E}">
        <p14:creationId xmlns:p14="http://schemas.microsoft.com/office/powerpoint/2010/main" val="4186804567"/>
      </p:ext>
    </p:extLst>
  </p:cSld>
  <p:clrMapOvr>
    <a:masterClrMapping/>
  </p:clrMapOvr>
  <p:transition spd="slow">
    <p:fade/>
  </p:transition>
  <p:timing>
    <p:tnLst>
      <p:par>
        <p:cTn id="1" dur="indefinite" restart="never" nodeType="tmRoot"/>
      </p:par>
    </p:tnLst>
  </p:timing>
</p:sld>
</file>

<file path=ppt/theme/theme1.xml><?xml version="1.0" encoding="utf-8"?>
<a:theme xmlns:a="http://schemas.openxmlformats.org/drawingml/2006/main" name="Salerio template">
  <a:themeElements>
    <a:clrScheme name="Custom 347">
      <a:dk1>
        <a:srgbClr val="000000"/>
      </a:dk1>
      <a:lt1>
        <a:srgbClr val="FFFFFF"/>
      </a:lt1>
      <a:dk2>
        <a:srgbClr val="666666"/>
      </a:dk2>
      <a:lt2>
        <a:srgbClr val="CCCCCC"/>
      </a:lt2>
      <a:accent1>
        <a:srgbClr val="3A81BA"/>
      </a:accent1>
      <a:accent2>
        <a:srgbClr val="D89F39"/>
      </a:accent2>
      <a:accent3>
        <a:srgbClr val="8BAB42"/>
      </a:accent3>
      <a:accent4>
        <a:srgbClr val="57A7B5"/>
      </a:accent4>
      <a:accent5>
        <a:srgbClr val="8B81D2"/>
      </a:accent5>
      <a:accent6>
        <a:srgbClr val="963334"/>
      </a:accent6>
      <a:hlink>
        <a:srgbClr val="1155CC"/>
      </a:hlink>
      <a:folHlink>
        <a:srgbClr val="6611CC"/>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Override1.xml><?xml version="1.0" encoding="utf-8"?>
<a:themeOverride xmlns:a="http://schemas.openxmlformats.org/drawingml/2006/main">
  <a:clrScheme name="Custom 347">
    <a:dk1>
      <a:srgbClr val="000000"/>
    </a:dk1>
    <a:lt1>
      <a:srgbClr val="FFFFFF"/>
    </a:lt1>
    <a:dk2>
      <a:srgbClr val="666666"/>
    </a:dk2>
    <a:lt2>
      <a:srgbClr val="CCCCCC"/>
    </a:lt2>
    <a:accent1>
      <a:srgbClr val="3A81BA"/>
    </a:accent1>
    <a:accent2>
      <a:srgbClr val="D89F39"/>
    </a:accent2>
    <a:accent3>
      <a:srgbClr val="8BAB42"/>
    </a:accent3>
    <a:accent4>
      <a:srgbClr val="57A7B5"/>
    </a:accent4>
    <a:accent5>
      <a:srgbClr val="8B81D2"/>
    </a:accent5>
    <a:accent6>
      <a:srgbClr val="963334"/>
    </a:accent6>
    <a:hlink>
      <a:srgbClr val="1155CC"/>
    </a:hlink>
    <a:folHlink>
      <a:srgbClr val="6611CC"/>
    </a:folHlink>
  </a:clrScheme>
</a:themeOverride>
</file>

<file path=docProps/app.xml><?xml version="1.0" encoding="utf-8"?>
<Properties xmlns="http://schemas.openxmlformats.org/officeDocument/2006/extended-properties" xmlns:vt="http://schemas.openxmlformats.org/officeDocument/2006/docPropsVTypes">
  <Template/>
  <TotalTime>6133</TotalTime>
  <Words>2238</Words>
  <Application>Microsoft Office PowerPoint</Application>
  <PresentationFormat>On-screen Show (4:3)</PresentationFormat>
  <Paragraphs>528</Paragraphs>
  <Slides>19</Slides>
  <Notes>18</Notes>
  <HiddenSlides>0</HiddenSlides>
  <MMClips>0</MMClips>
  <ScaleCrop>false</ScaleCrop>
  <HeadingPairs>
    <vt:vector size="4" baseType="variant">
      <vt:variant>
        <vt:lpstr>Theme</vt:lpstr>
      </vt:variant>
      <vt:variant>
        <vt:i4>1</vt:i4>
      </vt:variant>
      <vt:variant>
        <vt:lpstr>Slide Titles</vt:lpstr>
      </vt:variant>
      <vt:variant>
        <vt:i4>19</vt:i4>
      </vt:variant>
    </vt:vector>
  </HeadingPairs>
  <TitlesOfParts>
    <vt:vector size="20" baseType="lpstr">
      <vt:lpstr>Salerio template</vt:lpstr>
      <vt:lpstr>معرفی اطلس سرمایه گذاری استان زنجان</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بسم الله الرحمن الرحیم</dc:title>
  <dc:creator>User</dc:creator>
  <cp:lastModifiedBy>4285025078</cp:lastModifiedBy>
  <cp:revision>666</cp:revision>
  <cp:lastPrinted>2022-12-18T09:14:55Z</cp:lastPrinted>
  <dcterms:created xsi:type="dcterms:W3CDTF">2021-10-27T08:24:18Z</dcterms:created>
  <dcterms:modified xsi:type="dcterms:W3CDTF">2024-01-02T07:35:40Z</dcterms:modified>
</cp:coreProperties>
</file>